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vnd.openxmlformats-officedocument.vmlDrawing" Extension="vml"/>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spreadsheetml.sheet" PartName="/ppt/embeddings/Microsoft_Excel_Sheet1.xlsx"/>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9144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15:clr>
            <a:srgbClr val="000000"/>
          </p15:clr>
        </p15:guide>
        <p15:guide id="2" pos="5759">
          <p15:clr>
            <a:srgbClr val="000000"/>
          </p15:clr>
        </p15:guide>
      </p15:sldGuideLst>
    </p:ext>
    <p:ext uri="GoogleSlidesCustomDataVersion2">
      <go:slidesCustomData xmlns:go="http://customooxmlschemas.google.com/" r:id="rId30" roundtripDataSignature="AMtx7mhSZd2JoelcnuhuCtEzLqZZdfKO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orient="horz"/>
        <p:guide pos="5759"/>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0: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0: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11: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2: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2: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13: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3: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14: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4: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15: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5: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16: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6: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17: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7: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18: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8: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19: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9: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2: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20: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0: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21: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22: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2: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23: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3: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24: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4: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4: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5: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5: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6: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6: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7: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7: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8: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8: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9: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9: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6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2" name="Shape 12"/>
        <p:cNvGrpSpPr/>
        <p:nvPr/>
      </p:nvGrpSpPr>
      <p:grpSpPr>
        <a:xfrm>
          <a:off x="0" y="0"/>
          <a:ext cx="0" cy="0"/>
          <a:chOff x="0" y="0"/>
          <a:chExt cx="0" cy="0"/>
        </a:xfrm>
      </p:grpSpPr>
      <p:sp>
        <p:nvSpPr>
          <p:cNvPr id="13" name="Google Shape;13;p26"/>
          <p:cNvSpPr/>
          <p:nvPr/>
        </p:nvSpPr>
        <p:spPr>
          <a:xfrm flipH="1" rot="10800000">
            <a:off x="1587" y="0"/>
            <a:ext cx="9144000" cy="2895600"/>
          </a:xfrm>
          <a:prstGeom prst="rect">
            <a:avLst/>
          </a:prstGeom>
          <a:solidFill>
            <a:schemeClr val="folHlink"/>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chemeClr val="dk1"/>
              </a:solidFill>
              <a:latin typeface="Arial"/>
              <a:ea typeface="Arial"/>
              <a:cs typeface="Arial"/>
              <a:sym typeface="Arial"/>
            </a:endParaRPr>
          </a:p>
        </p:txBody>
      </p:sp>
      <p:pic>
        <p:nvPicPr>
          <p:cNvPr descr="logo_embl_6eck" id="14" name="Google Shape;14;p26"/>
          <p:cNvPicPr preferRelativeResize="0"/>
          <p:nvPr/>
        </p:nvPicPr>
        <p:blipFill rotWithShape="1">
          <a:blip r:embed="rId2">
            <a:alphaModFix/>
          </a:blip>
          <a:srcRect b="49506" l="34887" r="0" t="2509"/>
          <a:stretch/>
        </p:blipFill>
        <p:spPr>
          <a:xfrm>
            <a:off x="0" y="0"/>
            <a:ext cx="3533775" cy="2897188"/>
          </a:xfrm>
          <a:prstGeom prst="rect">
            <a:avLst/>
          </a:prstGeom>
          <a:noFill/>
          <a:ln>
            <a:noFill/>
          </a:ln>
        </p:spPr>
      </p:pic>
      <p:sp>
        <p:nvSpPr>
          <p:cNvPr id="15" name="Google Shape;15;p26"/>
          <p:cNvSpPr/>
          <p:nvPr/>
        </p:nvSpPr>
        <p:spPr>
          <a:xfrm>
            <a:off x="0" y="2895600"/>
            <a:ext cx="9144000" cy="39624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dk1"/>
              </a:solidFill>
              <a:latin typeface="Arial"/>
              <a:ea typeface="Arial"/>
              <a:cs typeface="Arial"/>
              <a:sym typeface="Arial"/>
            </a:endParaRPr>
          </a:p>
        </p:txBody>
      </p:sp>
      <p:pic>
        <p:nvPicPr>
          <p:cNvPr descr="logo_embl_6eck" id="16" name="Google Shape;16;p26"/>
          <p:cNvPicPr preferRelativeResize="0"/>
          <p:nvPr/>
        </p:nvPicPr>
        <p:blipFill rotWithShape="1">
          <a:blip r:embed="rId2">
            <a:alphaModFix/>
          </a:blip>
          <a:srcRect b="-2195" l="34887" r="0" t="50446"/>
          <a:stretch/>
        </p:blipFill>
        <p:spPr>
          <a:xfrm>
            <a:off x="0" y="2894013"/>
            <a:ext cx="3533775" cy="3124200"/>
          </a:xfrm>
          <a:prstGeom prst="rect">
            <a:avLst/>
          </a:prstGeom>
          <a:noFill/>
          <a:ln>
            <a:noFill/>
          </a:ln>
        </p:spPr>
      </p:pic>
      <p:pic>
        <p:nvPicPr>
          <p:cNvPr descr="embl_rgb_petrol" id="17" name="Google Shape;17;p26"/>
          <p:cNvPicPr preferRelativeResize="0"/>
          <p:nvPr/>
        </p:nvPicPr>
        <p:blipFill rotWithShape="1">
          <a:blip r:embed="rId3">
            <a:alphaModFix/>
          </a:blip>
          <a:srcRect b="2754" l="1706" r="2735" t="1740"/>
          <a:stretch/>
        </p:blipFill>
        <p:spPr>
          <a:xfrm>
            <a:off x="6248400" y="5256213"/>
            <a:ext cx="2209800" cy="1082675"/>
          </a:xfrm>
          <a:prstGeom prst="rect">
            <a:avLst/>
          </a:prstGeom>
          <a:noFill/>
          <a:ln>
            <a:noFill/>
          </a:ln>
        </p:spPr>
      </p:pic>
      <p:sp>
        <p:nvSpPr>
          <p:cNvPr id="18" name="Google Shape;18;p26"/>
          <p:cNvSpPr txBox="1"/>
          <p:nvPr>
            <p:ph idx="1" type="subTitle"/>
          </p:nvPr>
        </p:nvSpPr>
        <p:spPr>
          <a:xfrm>
            <a:off x="549275" y="2971800"/>
            <a:ext cx="6400800" cy="3048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2400"/>
              <a:buFont typeface="Arial"/>
              <a:buNone/>
              <a:defRPr>
                <a:solidFill>
                  <a:srgbClr val="FFFFFF"/>
                </a:solidFill>
              </a:defRPr>
            </a:lvl1pPr>
            <a:lvl2pPr lvl="1" algn="l">
              <a:spcBef>
                <a:spcPts val="0"/>
              </a:spcBef>
              <a:spcAft>
                <a:spcPts val="0"/>
              </a:spcAft>
              <a:buSzPts val="1800"/>
              <a:buChar char="•"/>
              <a:defRPr/>
            </a:lvl2pPr>
            <a:lvl3pPr lvl="2" algn="l">
              <a:spcBef>
                <a:spcPts val="0"/>
              </a:spcBef>
              <a:spcAft>
                <a:spcPts val="0"/>
              </a:spcAft>
              <a:buSzPts val="1800"/>
              <a:buChar char="•"/>
              <a:defRPr/>
            </a:lvl3pPr>
            <a:lvl4pPr lvl="3" algn="l">
              <a:spcBef>
                <a:spcPts val="0"/>
              </a:spcBef>
              <a:spcAft>
                <a:spcPts val="0"/>
              </a:spcAft>
              <a:buSzPts val="1800"/>
              <a:buChar char="•"/>
              <a:defRPr/>
            </a:lvl4pPr>
            <a:lvl5pPr lvl="4" algn="l">
              <a:spcBef>
                <a:spcPts val="0"/>
              </a:spcBef>
              <a:spcAft>
                <a:spcPts val="0"/>
              </a:spcAft>
              <a:buSzPts val="1800"/>
              <a:buChar char="•"/>
              <a:defRPr/>
            </a:lvl5pPr>
            <a:lvl6pPr lvl="5" algn="l">
              <a:spcBef>
                <a:spcPts val="0"/>
              </a:spcBef>
              <a:spcAft>
                <a:spcPts val="0"/>
              </a:spcAft>
              <a:buSzPts val="1800"/>
              <a:buChar char="•"/>
              <a:defRPr/>
            </a:lvl6pPr>
            <a:lvl7pPr lvl="6" algn="l">
              <a:spcBef>
                <a:spcPts val="0"/>
              </a:spcBef>
              <a:spcAft>
                <a:spcPts val="0"/>
              </a:spcAft>
              <a:buSzPts val="1800"/>
              <a:buChar char="•"/>
              <a:defRPr/>
            </a:lvl7pPr>
            <a:lvl8pPr lvl="7" algn="l">
              <a:spcBef>
                <a:spcPts val="0"/>
              </a:spcBef>
              <a:spcAft>
                <a:spcPts val="0"/>
              </a:spcAft>
              <a:buSzPts val="1800"/>
              <a:buChar char="•"/>
              <a:defRPr/>
            </a:lvl8pPr>
            <a:lvl9pPr lvl="8" algn="l">
              <a:spcBef>
                <a:spcPts val="0"/>
              </a:spcBef>
              <a:spcAft>
                <a:spcPts val="0"/>
              </a:spcAft>
              <a:buSzPts val="1800"/>
              <a:buChar char="•"/>
              <a:defRPr/>
            </a:lvl9pPr>
          </a:lstStyle>
          <a:p/>
        </p:txBody>
      </p:sp>
      <p:sp>
        <p:nvSpPr>
          <p:cNvPr id="19" name="Google Shape;19;p26"/>
          <p:cNvSpPr txBox="1"/>
          <p:nvPr>
            <p:ph type="ctrTitle"/>
          </p:nvPr>
        </p:nvSpPr>
        <p:spPr>
          <a:xfrm>
            <a:off x="533400" y="2284413"/>
            <a:ext cx="7772400" cy="6858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6"/>
          <p:cNvSpPr txBox="1"/>
          <p:nvPr>
            <p:ph idx="10" type="dt"/>
          </p:nvPr>
        </p:nvSpPr>
        <p:spPr>
          <a:xfrm>
            <a:off x="533400" y="150813"/>
            <a:ext cx="1603375" cy="3048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32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32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32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32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32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32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32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32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5"/>
          <p:cNvSpPr txBox="1"/>
          <p:nvPr>
            <p:ph type="title"/>
          </p:nvPr>
        </p:nvSpPr>
        <p:spPr>
          <a:xfrm>
            <a:off x="1792288" y="4800600"/>
            <a:ext cx="5486400" cy="566738"/>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5"/>
          <p:cNvSpPr/>
          <p:nvPr>
            <p:ph idx="2" type="pic"/>
          </p:nvPr>
        </p:nvSpPr>
        <p:spPr>
          <a:xfrm>
            <a:off x="1792288" y="612775"/>
            <a:ext cx="5486400" cy="4114800"/>
          </a:xfrm>
          <a:prstGeom prst="rect">
            <a:avLst/>
          </a:prstGeom>
          <a:noFill/>
          <a:ln>
            <a:noFill/>
          </a:ln>
        </p:spPr>
      </p:sp>
      <p:sp>
        <p:nvSpPr>
          <p:cNvPr id="68" name="Google Shape;68;p35"/>
          <p:cNvSpPr txBox="1"/>
          <p:nvPr>
            <p:ph idx="1" type="body"/>
          </p:nvPr>
        </p:nvSpPr>
        <p:spPr>
          <a:xfrm>
            <a:off x="1792288" y="5367338"/>
            <a:ext cx="5486400" cy="804862"/>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Font typeface="Arial"/>
              <a:buNone/>
              <a:defRPr sz="1400"/>
            </a:lvl1pPr>
            <a:lvl2pPr indent="-228600" lvl="1" marL="914400" algn="l">
              <a:spcBef>
                <a:spcPts val="0"/>
              </a:spcBef>
              <a:spcAft>
                <a:spcPts val="0"/>
              </a:spcAft>
              <a:buSzPts val="1200"/>
              <a:buNone/>
              <a:defRPr sz="1200"/>
            </a:lvl2pPr>
            <a:lvl3pPr indent="-228600" lvl="2" marL="1371600" algn="l">
              <a:spcBef>
                <a:spcPts val="0"/>
              </a:spcBef>
              <a:spcAft>
                <a:spcPts val="0"/>
              </a:spcAft>
              <a:buSzPts val="1000"/>
              <a:buNone/>
              <a:defRPr sz="1000"/>
            </a:lvl3pPr>
            <a:lvl4pPr indent="-228600" lvl="3" marL="1828800" algn="l">
              <a:spcBef>
                <a:spcPts val="0"/>
              </a:spcBef>
              <a:spcAft>
                <a:spcPts val="0"/>
              </a:spcAft>
              <a:buSzPts val="900"/>
              <a:buNone/>
              <a:defRPr sz="900"/>
            </a:lvl4pPr>
            <a:lvl5pPr indent="-228600" lvl="4" marL="2286000" algn="l">
              <a:spcBef>
                <a:spcPts val="0"/>
              </a:spcBef>
              <a:spcAft>
                <a:spcPts val="0"/>
              </a:spcAft>
              <a:buSzPts val="900"/>
              <a:buNone/>
              <a:defRPr sz="900"/>
            </a:lvl5pPr>
            <a:lvl6pPr indent="-228600" lvl="5" marL="2743200" algn="l">
              <a:spcBef>
                <a:spcPts val="0"/>
              </a:spcBef>
              <a:spcAft>
                <a:spcPts val="0"/>
              </a:spcAft>
              <a:buSzPts val="900"/>
              <a:buNone/>
              <a:defRPr sz="900"/>
            </a:lvl6pPr>
            <a:lvl7pPr indent="-228600" lvl="6" marL="3200400" algn="l">
              <a:spcBef>
                <a:spcPts val="0"/>
              </a:spcBef>
              <a:spcAft>
                <a:spcPts val="0"/>
              </a:spcAft>
              <a:buSzPts val="900"/>
              <a:buNone/>
              <a:defRPr sz="900"/>
            </a:lvl7pPr>
            <a:lvl8pPr indent="-228600" lvl="7" marL="3657600" algn="l">
              <a:spcBef>
                <a:spcPts val="0"/>
              </a:spcBef>
              <a:spcAft>
                <a:spcPts val="0"/>
              </a:spcAft>
              <a:buSzPts val="900"/>
              <a:buNone/>
              <a:defRPr sz="900"/>
            </a:lvl8pPr>
            <a:lvl9pPr indent="-228600" lvl="8" marL="4114800" algn="l">
              <a:spcBef>
                <a:spcPts val="0"/>
              </a:spcBef>
              <a:spcAft>
                <a:spcPts val="0"/>
              </a:spcAft>
              <a:buSzPts val="900"/>
              <a:buNone/>
              <a:defRPr sz="900"/>
            </a:lvl9pPr>
          </a:lstStyle>
          <a:p/>
        </p:txBody>
      </p:sp>
      <p:sp>
        <p:nvSpPr>
          <p:cNvPr id="69" name="Google Shape;69;p35"/>
          <p:cNvSpPr txBox="1"/>
          <p:nvPr>
            <p:ph idx="10" type="dt"/>
          </p:nvPr>
        </p:nvSpPr>
        <p:spPr>
          <a:xfrm>
            <a:off x="3276600" y="6400800"/>
            <a:ext cx="25908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32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32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32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32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32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32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32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3200" u="none" cap="none" strike="noStrike">
                <a:solidFill>
                  <a:schemeClr val="dk1"/>
                </a:solidFill>
                <a:latin typeface="Arial"/>
                <a:ea typeface="Arial"/>
                <a:cs typeface="Arial"/>
                <a:sym typeface="Arial"/>
              </a:defRPr>
            </a:lvl9pPr>
          </a:lstStyle>
          <a:p/>
        </p:txBody>
      </p:sp>
      <p:sp>
        <p:nvSpPr>
          <p:cNvPr id="70" name="Google Shape;70;p35"/>
          <p:cNvSpPr txBox="1"/>
          <p:nvPr>
            <p:ph idx="12" type="sldNum"/>
          </p:nvPr>
        </p:nvSpPr>
        <p:spPr>
          <a:xfrm>
            <a:off x="152400" y="6375400"/>
            <a:ext cx="304800" cy="228600"/>
          </a:xfrm>
          <a:prstGeom prst="rect">
            <a:avLst/>
          </a:prstGeom>
          <a:noFill/>
          <a:ln>
            <a:noFill/>
          </a:ln>
        </p:spPr>
        <p:txBody>
          <a:bodyPr anchorCtr="0" anchor="t" bIns="0" lIns="0" spcFirstLastPara="1" rIns="0" wrap="square" tIns="0">
            <a:noAutofit/>
          </a:bodyPr>
          <a:lstStyle>
            <a:lvl1pPr indent="0" lvl="0" marL="0" marR="0" algn="l">
              <a:spcBef>
                <a:spcPts val="0"/>
              </a:spcBef>
              <a:spcAft>
                <a:spcPts val="0"/>
              </a:spcAft>
              <a:buNone/>
              <a:defRPr b="0" i="0" sz="900" u="none" cap="none" strike="noStrike">
                <a:solidFill>
                  <a:srgbClr val="FFFFFF"/>
                </a:solidFill>
                <a:latin typeface="Arial"/>
                <a:ea typeface="Arial"/>
                <a:cs typeface="Arial"/>
                <a:sym typeface="Arial"/>
              </a:defRPr>
            </a:lvl1pPr>
            <a:lvl2pPr indent="0" lvl="1" marL="0" marR="0" algn="l">
              <a:spcBef>
                <a:spcPts val="0"/>
              </a:spcBef>
              <a:spcAft>
                <a:spcPts val="0"/>
              </a:spcAft>
              <a:buNone/>
              <a:defRPr b="0" i="0" sz="900" u="none" cap="none" strike="noStrike">
                <a:solidFill>
                  <a:srgbClr val="FFFFFF"/>
                </a:solidFill>
                <a:latin typeface="Arial"/>
                <a:ea typeface="Arial"/>
                <a:cs typeface="Arial"/>
                <a:sym typeface="Arial"/>
              </a:defRPr>
            </a:lvl2pPr>
            <a:lvl3pPr indent="0" lvl="2" marL="0" marR="0" algn="l">
              <a:spcBef>
                <a:spcPts val="0"/>
              </a:spcBef>
              <a:spcAft>
                <a:spcPts val="0"/>
              </a:spcAft>
              <a:buNone/>
              <a:defRPr b="0" i="0" sz="900" u="none" cap="none" strike="noStrike">
                <a:solidFill>
                  <a:srgbClr val="FFFFFF"/>
                </a:solidFill>
                <a:latin typeface="Arial"/>
                <a:ea typeface="Arial"/>
                <a:cs typeface="Arial"/>
                <a:sym typeface="Arial"/>
              </a:defRPr>
            </a:lvl3pPr>
            <a:lvl4pPr indent="0" lvl="3" marL="0" marR="0" algn="l">
              <a:spcBef>
                <a:spcPts val="0"/>
              </a:spcBef>
              <a:spcAft>
                <a:spcPts val="0"/>
              </a:spcAft>
              <a:buNone/>
              <a:defRPr b="0" i="0" sz="900" u="none" cap="none" strike="noStrike">
                <a:solidFill>
                  <a:srgbClr val="FFFFFF"/>
                </a:solidFill>
                <a:latin typeface="Arial"/>
                <a:ea typeface="Arial"/>
                <a:cs typeface="Arial"/>
                <a:sym typeface="Arial"/>
              </a:defRPr>
            </a:lvl4pPr>
            <a:lvl5pPr indent="0" lvl="4" marL="0" marR="0" algn="l">
              <a:spcBef>
                <a:spcPts val="0"/>
              </a:spcBef>
              <a:spcAft>
                <a:spcPts val="0"/>
              </a:spcAft>
              <a:buNone/>
              <a:defRPr b="0" i="0" sz="900" u="none" cap="none" strike="noStrike">
                <a:solidFill>
                  <a:srgbClr val="FFFFFF"/>
                </a:solidFill>
                <a:latin typeface="Arial"/>
                <a:ea typeface="Arial"/>
                <a:cs typeface="Arial"/>
                <a:sym typeface="Arial"/>
              </a:defRPr>
            </a:lvl5pPr>
            <a:lvl6pPr indent="0" lvl="5" marL="0" marR="0" algn="l">
              <a:spcBef>
                <a:spcPts val="0"/>
              </a:spcBef>
              <a:spcAft>
                <a:spcPts val="0"/>
              </a:spcAft>
              <a:buNone/>
              <a:defRPr b="0" i="0" sz="900" u="none" cap="none" strike="noStrike">
                <a:solidFill>
                  <a:srgbClr val="FFFFFF"/>
                </a:solidFill>
                <a:latin typeface="Arial"/>
                <a:ea typeface="Arial"/>
                <a:cs typeface="Arial"/>
                <a:sym typeface="Arial"/>
              </a:defRPr>
            </a:lvl6pPr>
            <a:lvl7pPr indent="0" lvl="6" marL="0" marR="0" algn="l">
              <a:spcBef>
                <a:spcPts val="0"/>
              </a:spcBef>
              <a:spcAft>
                <a:spcPts val="0"/>
              </a:spcAft>
              <a:buNone/>
              <a:defRPr b="0" i="0" sz="900" u="none" cap="none" strike="noStrike">
                <a:solidFill>
                  <a:srgbClr val="FFFFFF"/>
                </a:solidFill>
                <a:latin typeface="Arial"/>
                <a:ea typeface="Arial"/>
                <a:cs typeface="Arial"/>
                <a:sym typeface="Arial"/>
              </a:defRPr>
            </a:lvl7pPr>
            <a:lvl8pPr indent="0" lvl="7" marL="0" marR="0" algn="l">
              <a:spcBef>
                <a:spcPts val="0"/>
              </a:spcBef>
              <a:spcAft>
                <a:spcPts val="0"/>
              </a:spcAft>
              <a:buNone/>
              <a:defRPr b="0" i="0" sz="900" u="none" cap="none" strike="noStrike">
                <a:solidFill>
                  <a:srgbClr val="FFFFFF"/>
                </a:solidFill>
                <a:latin typeface="Arial"/>
                <a:ea typeface="Arial"/>
                <a:cs typeface="Arial"/>
                <a:sym typeface="Arial"/>
              </a:defRPr>
            </a:lvl8pPr>
            <a:lvl9pPr indent="0" lvl="8" marL="0" marR="0" algn="l">
              <a:spcBef>
                <a:spcPts val="0"/>
              </a:spcBef>
              <a:spcAft>
                <a:spcPts val="0"/>
              </a:spcAft>
              <a:buNone/>
              <a:defRPr b="0" i="0" sz="9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1" name="Shape 71"/>
        <p:cNvGrpSpPr/>
        <p:nvPr/>
      </p:nvGrpSpPr>
      <p:grpSpPr>
        <a:xfrm>
          <a:off x="0" y="0"/>
          <a:ext cx="0" cy="0"/>
          <a:chOff x="0" y="0"/>
          <a:chExt cx="0" cy="0"/>
        </a:xfrm>
      </p:grpSpPr>
      <p:sp>
        <p:nvSpPr>
          <p:cNvPr id="72" name="Google Shape;72;p36"/>
          <p:cNvSpPr txBox="1"/>
          <p:nvPr>
            <p:ph type="title"/>
          </p:nvPr>
        </p:nvSpPr>
        <p:spPr>
          <a:xfrm>
            <a:off x="533400" y="304800"/>
            <a:ext cx="8153399" cy="762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6"/>
          <p:cNvSpPr txBox="1"/>
          <p:nvPr>
            <p:ph idx="1" type="body"/>
          </p:nvPr>
        </p:nvSpPr>
        <p:spPr>
          <a:xfrm rot="5400000">
            <a:off x="2585244" y="-416718"/>
            <a:ext cx="4351337" cy="8153399"/>
          </a:xfrm>
          <a:prstGeom prst="rect">
            <a:avLst/>
          </a:prstGeom>
          <a:noFill/>
          <a:ln>
            <a:noFill/>
          </a:ln>
        </p:spPr>
        <p:txBody>
          <a:bodyPr anchorCtr="0" anchor="t" bIns="0" lIns="0" spcFirstLastPara="1" rIns="0" wrap="square" tIns="0">
            <a:noAutofit/>
          </a:bodyPr>
          <a:lstStyle>
            <a:lvl1pPr indent="-342900" lvl="0" marL="457200" algn="l">
              <a:spcBef>
                <a:spcPts val="0"/>
              </a:spcBef>
              <a:spcAft>
                <a:spcPts val="0"/>
              </a:spcAft>
              <a:buSzPts val="1800"/>
              <a:buChar char="•"/>
              <a:defRPr/>
            </a:lvl1pPr>
            <a:lvl2pPr indent="-342900" lvl="1" marL="914400" algn="l">
              <a:spcBef>
                <a:spcPts val="0"/>
              </a:spcBef>
              <a:spcAft>
                <a:spcPts val="0"/>
              </a:spcAft>
              <a:buSzPts val="1800"/>
              <a:buChar char="•"/>
              <a:defRPr/>
            </a:lvl2pPr>
            <a:lvl3pPr indent="-342900" lvl="2" marL="1371600" algn="l">
              <a:spcBef>
                <a:spcPts val="0"/>
              </a:spcBef>
              <a:spcAft>
                <a:spcPts val="0"/>
              </a:spcAft>
              <a:buSzPts val="1800"/>
              <a:buChar char="•"/>
              <a:defRPr/>
            </a:lvl3pPr>
            <a:lvl4pPr indent="-342900" lvl="3" marL="1828800" algn="l">
              <a:spcBef>
                <a:spcPts val="0"/>
              </a:spcBef>
              <a:spcAft>
                <a:spcPts val="0"/>
              </a:spcAft>
              <a:buSzPts val="1800"/>
              <a:buChar char="•"/>
              <a:defRPr/>
            </a:lvl4pPr>
            <a:lvl5pPr indent="-342900" lvl="4" marL="2286000" algn="l">
              <a:spcBef>
                <a:spcPts val="0"/>
              </a:spcBef>
              <a:spcAft>
                <a:spcPts val="0"/>
              </a:spcAft>
              <a:buSzPts val="1800"/>
              <a:buChar char="•"/>
              <a:defRPr/>
            </a:lvl5pPr>
            <a:lvl6pPr indent="-342900" lvl="5" marL="2743200" algn="l">
              <a:spcBef>
                <a:spcPts val="0"/>
              </a:spcBef>
              <a:spcAft>
                <a:spcPts val="0"/>
              </a:spcAft>
              <a:buSzPts val="1800"/>
              <a:buChar char="•"/>
              <a:defRPr/>
            </a:lvl6pPr>
            <a:lvl7pPr indent="-342900" lvl="6" marL="3200400" algn="l">
              <a:spcBef>
                <a:spcPts val="0"/>
              </a:spcBef>
              <a:spcAft>
                <a:spcPts val="0"/>
              </a:spcAft>
              <a:buSzPts val="1800"/>
              <a:buChar char="•"/>
              <a:defRPr/>
            </a:lvl7pPr>
            <a:lvl8pPr indent="-342900" lvl="7" marL="3657600" algn="l">
              <a:spcBef>
                <a:spcPts val="0"/>
              </a:spcBef>
              <a:spcAft>
                <a:spcPts val="0"/>
              </a:spcAft>
              <a:buSzPts val="1800"/>
              <a:buChar char="•"/>
              <a:defRPr/>
            </a:lvl8pPr>
            <a:lvl9pPr indent="-342900" lvl="8" marL="4114800" algn="l">
              <a:spcBef>
                <a:spcPts val="0"/>
              </a:spcBef>
              <a:spcAft>
                <a:spcPts val="0"/>
              </a:spcAft>
              <a:buSzPts val="1800"/>
              <a:buChar char="•"/>
              <a:defRPr/>
            </a:lvl9pPr>
          </a:lstStyle>
          <a:p/>
        </p:txBody>
      </p:sp>
      <p:sp>
        <p:nvSpPr>
          <p:cNvPr id="74" name="Google Shape;74;p36"/>
          <p:cNvSpPr txBox="1"/>
          <p:nvPr>
            <p:ph idx="10" type="dt"/>
          </p:nvPr>
        </p:nvSpPr>
        <p:spPr>
          <a:xfrm>
            <a:off x="3276600" y="6400800"/>
            <a:ext cx="25908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32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32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32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32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32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32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32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3200" u="none" cap="none" strike="noStrike">
                <a:solidFill>
                  <a:schemeClr val="dk1"/>
                </a:solidFill>
                <a:latin typeface="Arial"/>
                <a:ea typeface="Arial"/>
                <a:cs typeface="Arial"/>
                <a:sym typeface="Arial"/>
              </a:defRPr>
            </a:lvl9pPr>
          </a:lstStyle>
          <a:p/>
        </p:txBody>
      </p:sp>
      <p:sp>
        <p:nvSpPr>
          <p:cNvPr id="75" name="Google Shape;75;p36"/>
          <p:cNvSpPr txBox="1"/>
          <p:nvPr>
            <p:ph idx="12" type="sldNum"/>
          </p:nvPr>
        </p:nvSpPr>
        <p:spPr>
          <a:xfrm>
            <a:off x="152400" y="6375400"/>
            <a:ext cx="304800" cy="228600"/>
          </a:xfrm>
          <a:prstGeom prst="rect">
            <a:avLst/>
          </a:prstGeom>
          <a:noFill/>
          <a:ln>
            <a:noFill/>
          </a:ln>
        </p:spPr>
        <p:txBody>
          <a:bodyPr anchorCtr="0" anchor="t" bIns="0" lIns="0" spcFirstLastPara="1" rIns="0" wrap="square" tIns="0">
            <a:noAutofit/>
          </a:bodyPr>
          <a:lstStyle>
            <a:lvl1pPr indent="0" lvl="0" marL="0" marR="0" algn="l">
              <a:spcBef>
                <a:spcPts val="0"/>
              </a:spcBef>
              <a:spcAft>
                <a:spcPts val="0"/>
              </a:spcAft>
              <a:buNone/>
              <a:defRPr b="0" i="0" sz="900" u="none" cap="none" strike="noStrike">
                <a:solidFill>
                  <a:srgbClr val="FFFFFF"/>
                </a:solidFill>
                <a:latin typeface="Arial"/>
                <a:ea typeface="Arial"/>
                <a:cs typeface="Arial"/>
                <a:sym typeface="Arial"/>
              </a:defRPr>
            </a:lvl1pPr>
            <a:lvl2pPr indent="0" lvl="1" marL="0" marR="0" algn="l">
              <a:spcBef>
                <a:spcPts val="0"/>
              </a:spcBef>
              <a:spcAft>
                <a:spcPts val="0"/>
              </a:spcAft>
              <a:buNone/>
              <a:defRPr b="0" i="0" sz="900" u="none" cap="none" strike="noStrike">
                <a:solidFill>
                  <a:srgbClr val="FFFFFF"/>
                </a:solidFill>
                <a:latin typeface="Arial"/>
                <a:ea typeface="Arial"/>
                <a:cs typeface="Arial"/>
                <a:sym typeface="Arial"/>
              </a:defRPr>
            </a:lvl2pPr>
            <a:lvl3pPr indent="0" lvl="2" marL="0" marR="0" algn="l">
              <a:spcBef>
                <a:spcPts val="0"/>
              </a:spcBef>
              <a:spcAft>
                <a:spcPts val="0"/>
              </a:spcAft>
              <a:buNone/>
              <a:defRPr b="0" i="0" sz="900" u="none" cap="none" strike="noStrike">
                <a:solidFill>
                  <a:srgbClr val="FFFFFF"/>
                </a:solidFill>
                <a:latin typeface="Arial"/>
                <a:ea typeface="Arial"/>
                <a:cs typeface="Arial"/>
                <a:sym typeface="Arial"/>
              </a:defRPr>
            </a:lvl3pPr>
            <a:lvl4pPr indent="0" lvl="3" marL="0" marR="0" algn="l">
              <a:spcBef>
                <a:spcPts val="0"/>
              </a:spcBef>
              <a:spcAft>
                <a:spcPts val="0"/>
              </a:spcAft>
              <a:buNone/>
              <a:defRPr b="0" i="0" sz="900" u="none" cap="none" strike="noStrike">
                <a:solidFill>
                  <a:srgbClr val="FFFFFF"/>
                </a:solidFill>
                <a:latin typeface="Arial"/>
                <a:ea typeface="Arial"/>
                <a:cs typeface="Arial"/>
                <a:sym typeface="Arial"/>
              </a:defRPr>
            </a:lvl4pPr>
            <a:lvl5pPr indent="0" lvl="4" marL="0" marR="0" algn="l">
              <a:spcBef>
                <a:spcPts val="0"/>
              </a:spcBef>
              <a:spcAft>
                <a:spcPts val="0"/>
              </a:spcAft>
              <a:buNone/>
              <a:defRPr b="0" i="0" sz="900" u="none" cap="none" strike="noStrike">
                <a:solidFill>
                  <a:srgbClr val="FFFFFF"/>
                </a:solidFill>
                <a:latin typeface="Arial"/>
                <a:ea typeface="Arial"/>
                <a:cs typeface="Arial"/>
                <a:sym typeface="Arial"/>
              </a:defRPr>
            </a:lvl5pPr>
            <a:lvl6pPr indent="0" lvl="5" marL="0" marR="0" algn="l">
              <a:spcBef>
                <a:spcPts val="0"/>
              </a:spcBef>
              <a:spcAft>
                <a:spcPts val="0"/>
              </a:spcAft>
              <a:buNone/>
              <a:defRPr b="0" i="0" sz="900" u="none" cap="none" strike="noStrike">
                <a:solidFill>
                  <a:srgbClr val="FFFFFF"/>
                </a:solidFill>
                <a:latin typeface="Arial"/>
                <a:ea typeface="Arial"/>
                <a:cs typeface="Arial"/>
                <a:sym typeface="Arial"/>
              </a:defRPr>
            </a:lvl6pPr>
            <a:lvl7pPr indent="0" lvl="6" marL="0" marR="0" algn="l">
              <a:spcBef>
                <a:spcPts val="0"/>
              </a:spcBef>
              <a:spcAft>
                <a:spcPts val="0"/>
              </a:spcAft>
              <a:buNone/>
              <a:defRPr b="0" i="0" sz="900" u="none" cap="none" strike="noStrike">
                <a:solidFill>
                  <a:srgbClr val="FFFFFF"/>
                </a:solidFill>
                <a:latin typeface="Arial"/>
                <a:ea typeface="Arial"/>
                <a:cs typeface="Arial"/>
                <a:sym typeface="Arial"/>
              </a:defRPr>
            </a:lvl7pPr>
            <a:lvl8pPr indent="0" lvl="7" marL="0" marR="0" algn="l">
              <a:spcBef>
                <a:spcPts val="0"/>
              </a:spcBef>
              <a:spcAft>
                <a:spcPts val="0"/>
              </a:spcAft>
              <a:buNone/>
              <a:defRPr b="0" i="0" sz="900" u="none" cap="none" strike="noStrike">
                <a:solidFill>
                  <a:srgbClr val="FFFFFF"/>
                </a:solidFill>
                <a:latin typeface="Arial"/>
                <a:ea typeface="Arial"/>
                <a:cs typeface="Arial"/>
                <a:sym typeface="Arial"/>
              </a:defRPr>
            </a:lvl8pPr>
            <a:lvl9pPr indent="0" lvl="8" marL="0" marR="0" algn="l">
              <a:spcBef>
                <a:spcPts val="0"/>
              </a:spcBef>
              <a:spcAft>
                <a:spcPts val="0"/>
              </a:spcAft>
              <a:buNone/>
              <a:defRPr b="0" i="0" sz="9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 name="Shape 76"/>
        <p:cNvGrpSpPr/>
        <p:nvPr/>
      </p:nvGrpSpPr>
      <p:grpSpPr>
        <a:xfrm>
          <a:off x="0" y="0"/>
          <a:ext cx="0" cy="0"/>
          <a:chOff x="0" y="0"/>
          <a:chExt cx="0" cy="0"/>
        </a:xfrm>
      </p:grpSpPr>
      <p:sp>
        <p:nvSpPr>
          <p:cNvPr id="77" name="Google Shape;77;p37"/>
          <p:cNvSpPr txBox="1"/>
          <p:nvPr>
            <p:ph type="title"/>
          </p:nvPr>
        </p:nvSpPr>
        <p:spPr>
          <a:xfrm rot="5400000">
            <a:off x="5034757" y="2032793"/>
            <a:ext cx="5530850" cy="2074863"/>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7"/>
          <p:cNvSpPr txBox="1"/>
          <p:nvPr>
            <p:ph idx="1" type="body"/>
          </p:nvPr>
        </p:nvSpPr>
        <p:spPr>
          <a:xfrm rot="5400000">
            <a:off x="806450" y="31750"/>
            <a:ext cx="5530850" cy="6076950"/>
          </a:xfrm>
          <a:prstGeom prst="rect">
            <a:avLst/>
          </a:prstGeom>
          <a:noFill/>
          <a:ln>
            <a:noFill/>
          </a:ln>
        </p:spPr>
        <p:txBody>
          <a:bodyPr anchorCtr="0" anchor="t" bIns="0" lIns="0" spcFirstLastPara="1" rIns="0" wrap="square" tIns="0">
            <a:noAutofit/>
          </a:bodyPr>
          <a:lstStyle>
            <a:lvl1pPr indent="-342900" lvl="0" marL="457200" algn="l">
              <a:spcBef>
                <a:spcPts val="0"/>
              </a:spcBef>
              <a:spcAft>
                <a:spcPts val="0"/>
              </a:spcAft>
              <a:buSzPts val="1800"/>
              <a:buChar char="•"/>
              <a:defRPr/>
            </a:lvl1pPr>
            <a:lvl2pPr indent="-342900" lvl="1" marL="914400" algn="l">
              <a:spcBef>
                <a:spcPts val="0"/>
              </a:spcBef>
              <a:spcAft>
                <a:spcPts val="0"/>
              </a:spcAft>
              <a:buSzPts val="1800"/>
              <a:buChar char="•"/>
              <a:defRPr/>
            </a:lvl2pPr>
            <a:lvl3pPr indent="-342900" lvl="2" marL="1371600" algn="l">
              <a:spcBef>
                <a:spcPts val="0"/>
              </a:spcBef>
              <a:spcAft>
                <a:spcPts val="0"/>
              </a:spcAft>
              <a:buSzPts val="1800"/>
              <a:buChar char="•"/>
              <a:defRPr/>
            </a:lvl3pPr>
            <a:lvl4pPr indent="-342900" lvl="3" marL="1828800" algn="l">
              <a:spcBef>
                <a:spcPts val="0"/>
              </a:spcBef>
              <a:spcAft>
                <a:spcPts val="0"/>
              </a:spcAft>
              <a:buSzPts val="1800"/>
              <a:buChar char="•"/>
              <a:defRPr/>
            </a:lvl4pPr>
            <a:lvl5pPr indent="-342900" lvl="4" marL="2286000" algn="l">
              <a:spcBef>
                <a:spcPts val="0"/>
              </a:spcBef>
              <a:spcAft>
                <a:spcPts val="0"/>
              </a:spcAft>
              <a:buSzPts val="1800"/>
              <a:buChar char="•"/>
              <a:defRPr/>
            </a:lvl5pPr>
            <a:lvl6pPr indent="-342900" lvl="5" marL="2743200" algn="l">
              <a:spcBef>
                <a:spcPts val="0"/>
              </a:spcBef>
              <a:spcAft>
                <a:spcPts val="0"/>
              </a:spcAft>
              <a:buSzPts val="1800"/>
              <a:buChar char="•"/>
              <a:defRPr/>
            </a:lvl6pPr>
            <a:lvl7pPr indent="-342900" lvl="6" marL="3200400" algn="l">
              <a:spcBef>
                <a:spcPts val="0"/>
              </a:spcBef>
              <a:spcAft>
                <a:spcPts val="0"/>
              </a:spcAft>
              <a:buSzPts val="1800"/>
              <a:buChar char="•"/>
              <a:defRPr/>
            </a:lvl7pPr>
            <a:lvl8pPr indent="-342900" lvl="7" marL="3657600" algn="l">
              <a:spcBef>
                <a:spcPts val="0"/>
              </a:spcBef>
              <a:spcAft>
                <a:spcPts val="0"/>
              </a:spcAft>
              <a:buSzPts val="1800"/>
              <a:buChar char="•"/>
              <a:defRPr/>
            </a:lvl8pPr>
            <a:lvl9pPr indent="-342900" lvl="8" marL="4114800" algn="l">
              <a:spcBef>
                <a:spcPts val="0"/>
              </a:spcBef>
              <a:spcAft>
                <a:spcPts val="0"/>
              </a:spcAft>
              <a:buSzPts val="1800"/>
              <a:buChar char="•"/>
              <a:defRPr/>
            </a:lvl9pPr>
          </a:lstStyle>
          <a:p/>
        </p:txBody>
      </p:sp>
      <p:sp>
        <p:nvSpPr>
          <p:cNvPr id="79" name="Google Shape;79;p37"/>
          <p:cNvSpPr txBox="1"/>
          <p:nvPr>
            <p:ph idx="10" type="dt"/>
          </p:nvPr>
        </p:nvSpPr>
        <p:spPr>
          <a:xfrm>
            <a:off x="3276600" y="6400800"/>
            <a:ext cx="25908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32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32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32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32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32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32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32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3200" u="none" cap="none" strike="noStrike">
                <a:solidFill>
                  <a:schemeClr val="dk1"/>
                </a:solidFill>
                <a:latin typeface="Arial"/>
                <a:ea typeface="Arial"/>
                <a:cs typeface="Arial"/>
                <a:sym typeface="Arial"/>
              </a:defRPr>
            </a:lvl9pPr>
          </a:lstStyle>
          <a:p/>
        </p:txBody>
      </p:sp>
      <p:sp>
        <p:nvSpPr>
          <p:cNvPr id="80" name="Google Shape;80;p37"/>
          <p:cNvSpPr txBox="1"/>
          <p:nvPr>
            <p:ph idx="12" type="sldNum"/>
          </p:nvPr>
        </p:nvSpPr>
        <p:spPr>
          <a:xfrm>
            <a:off x="152400" y="6375400"/>
            <a:ext cx="304800" cy="228600"/>
          </a:xfrm>
          <a:prstGeom prst="rect">
            <a:avLst/>
          </a:prstGeom>
          <a:noFill/>
          <a:ln>
            <a:noFill/>
          </a:ln>
        </p:spPr>
        <p:txBody>
          <a:bodyPr anchorCtr="0" anchor="t" bIns="0" lIns="0" spcFirstLastPara="1" rIns="0" wrap="square" tIns="0">
            <a:noAutofit/>
          </a:bodyPr>
          <a:lstStyle>
            <a:lvl1pPr indent="0" lvl="0" marL="0" marR="0" algn="l">
              <a:spcBef>
                <a:spcPts val="0"/>
              </a:spcBef>
              <a:spcAft>
                <a:spcPts val="0"/>
              </a:spcAft>
              <a:buNone/>
              <a:defRPr b="0" i="0" sz="900" u="none" cap="none" strike="noStrike">
                <a:solidFill>
                  <a:srgbClr val="FFFFFF"/>
                </a:solidFill>
                <a:latin typeface="Arial"/>
                <a:ea typeface="Arial"/>
                <a:cs typeface="Arial"/>
                <a:sym typeface="Arial"/>
              </a:defRPr>
            </a:lvl1pPr>
            <a:lvl2pPr indent="0" lvl="1" marL="0" marR="0" algn="l">
              <a:spcBef>
                <a:spcPts val="0"/>
              </a:spcBef>
              <a:spcAft>
                <a:spcPts val="0"/>
              </a:spcAft>
              <a:buNone/>
              <a:defRPr b="0" i="0" sz="900" u="none" cap="none" strike="noStrike">
                <a:solidFill>
                  <a:srgbClr val="FFFFFF"/>
                </a:solidFill>
                <a:latin typeface="Arial"/>
                <a:ea typeface="Arial"/>
                <a:cs typeface="Arial"/>
                <a:sym typeface="Arial"/>
              </a:defRPr>
            </a:lvl2pPr>
            <a:lvl3pPr indent="0" lvl="2" marL="0" marR="0" algn="l">
              <a:spcBef>
                <a:spcPts val="0"/>
              </a:spcBef>
              <a:spcAft>
                <a:spcPts val="0"/>
              </a:spcAft>
              <a:buNone/>
              <a:defRPr b="0" i="0" sz="900" u="none" cap="none" strike="noStrike">
                <a:solidFill>
                  <a:srgbClr val="FFFFFF"/>
                </a:solidFill>
                <a:latin typeface="Arial"/>
                <a:ea typeface="Arial"/>
                <a:cs typeface="Arial"/>
                <a:sym typeface="Arial"/>
              </a:defRPr>
            </a:lvl3pPr>
            <a:lvl4pPr indent="0" lvl="3" marL="0" marR="0" algn="l">
              <a:spcBef>
                <a:spcPts val="0"/>
              </a:spcBef>
              <a:spcAft>
                <a:spcPts val="0"/>
              </a:spcAft>
              <a:buNone/>
              <a:defRPr b="0" i="0" sz="900" u="none" cap="none" strike="noStrike">
                <a:solidFill>
                  <a:srgbClr val="FFFFFF"/>
                </a:solidFill>
                <a:latin typeface="Arial"/>
                <a:ea typeface="Arial"/>
                <a:cs typeface="Arial"/>
                <a:sym typeface="Arial"/>
              </a:defRPr>
            </a:lvl4pPr>
            <a:lvl5pPr indent="0" lvl="4" marL="0" marR="0" algn="l">
              <a:spcBef>
                <a:spcPts val="0"/>
              </a:spcBef>
              <a:spcAft>
                <a:spcPts val="0"/>
              </a:spcAft>
              <a:buNone/>
              <a:defRPr b="0" i="0" sz="900" u="none" cap="none" strike="noStrike">
                <a:solidFill>
                  <a:srgbClr val="FFFFFF"/>
                </a:solidFill>
                <a:latin typeface="Arial"/>
                <a:ea typeface="Arial"/>
                <a:cs typeface="Arial"/>
                <a:sym typeface="Arial"/>
              </a:defRPr>
            </a:lvl5pPr>
            <a:lvl6pPr indent="0" lvl="5" marL="0" marR="0" algn="l">
              <a:spcBef>
                <a:spcPts val="0"/>
              </a:spcBef>
              <a:spcAft>
                <a:spcPts val="0"/>
              </a:spcAft>
              <a:buNone/>
              <a:defRPr b="0" i="0" sz="900" u="none" cap="none" strike="noStrike">
                <a:solidFill>
                  <a:srgbClr val="FFFFFF"/>
                </a:solidFill>
                <a:latin typeface="Arial"/>
                <a:ea typeface="Arial"/>
                <a:cs typeface="Arial"/>
                <a:sym typeface="Arial"/>
              </a:defRPr>
            </a:lvl6pPr>
            <a:lvl7pPr indent="0" lvl="6" marL="0" marR="0" algn="l">
              <a:spcBef>
                <a:spcPts val="0"/>
              </a:spcBef>
              <a:spcAft>
                <a:spcPts val="0"/>
              </a:spcAft>
              <a:buNone/>
              <a:defRPr b="0" i="0" sz="900" u="none" cap="none" strike="noStrike">
                <a:solidFill>
                  <a:srgbClr val="FFFFFF"/>
                </a:solidFill>
                <a:latin typeface="Arial"/>
                <a:ea typeface="Arial"/>
                <a:cs typeface="Arial"/>
                <a:sym typeface="Arial"/>
              </a:defRPr>
            </a:lvl7pPr>
            <a:lvl8pPr indent="0" lvl="7" marL="0" marR="0" algn="l">
              <a:spcBef>
                <a:spcPts val="0"/>
              </a:spcBef>
              <a:spcAft>
                <a:spcPts val="0"/>
              </a:spcAft>
              <a:buNone/>
              <a:defRPr b="0" i="0" sz="900" u="none" cap="none" strike="noStrike">
                <a:solidFill>
                  <a:srgbClr val="FFFFFF"/>
                </a:solidFill>
                <a:latin typeface="Arial"/>
                <a:ea typeface="Arial"/>
                <a:cs typeface="Arial"/>
                <a:sym typeface="Arial"/>
              </a:defRPr>
            </a:lvl8pPr>
            <a:lvl9pPr indent="0" lvl="8" marL="0" marR="0" algn="l">
              <a:spcBef>
                <a:spcPts val="0"/>
              </a:spcBef>
              <a:spcAft>
                <a:spcPts val="0"/>
              </a:spcAft>
              <a:buNone/>
              <a:defRPr b="0" i="0" sz="9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ext and Clip Art" type="txAndClipArt">
  <p:cSld name="TEXT_AND_CLIPART">
    <p:spTree>
      <p:nvGrpSpPr>
        <p:cNvPr id="81" name="Shape 81"/>
        <p:cNvGrpSpPr/>
        <p:nvPr/>
      </p:nvGrpSpPr>
      <p:grpSpPr>
        <a:xfrm>
          <a:off x="0" y="0"/>
          <a:ext cx="0" cy="0"/>
          <a:chOff x="0" y="0"/>
          <a:chExt cx="0" cy="0"/>
        </a:xfrm>
      </p:grpSpPr>
      <p:sp>
        <p:nvSpPr>
          <p:cNvPr id="82" name="Google Shape;82;p38"/>
          <p:cNvSpPr txBox="1"/>
          <p:nvPr>
            <p:ph type="title"/>
          </p:nvPr>
        </p:nvSpPr>
        <p:spPr>
          <a:xfrm>
            <a:off x="533400" y="304800"/>
            <a:ext cx="8153399" cy="762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8"/>
          <p:cNvSpPr txBox="1"/>
          <p:nvPr>
            <p:ph idx="1" type="body"/>
          </p:nvPr>
        </p:nvSpPr>
        <p:spPr>
          <a:xfrm>
            <a:off x="684213" y="1484313"/>
            <a:ext cx="4000500" cy="4351337"/>
          </a:xfrm>
          <a:prstGeom prst="rect">
            <a:avLst/>
          </a:prstGeom>
          <a:noFill/>
          <a:ln>
            <a:noFill/>
          </a:ln>
        </p:spPr>
        <p:txBody>
          <a:bodyPr anchorCtr="0" anchor="t" bIns="0" lIns="0" spcFirstLastPara="1" rIns="0" wrap="square" tIns="0">
            <a:noAutofit/>
          </a:bodyPr>
          <a:lstStyle>
            <a:lvl1pPr indent="-342900" lvl="0" marL="457200" algn="l">
              <a:spcBef>
                <a:spcPts val="0"/>
              </a:spcBef>
              <a:spcAft>
                <a:spcPts val="0"/>
              </a:spcAft>
              <a:buSzPts val="1800"/>
              <a:buChar char="•"/>
              <a:defRPr/>
            </a:lvl1pPr>
            <a:lvl2pPr indent="-342900" lvl="1" marL="914400" algn="l">
              <a:spcBef>
                <a:spcPts val="0"/>
              </a:spcBef>
              <a:spcAft>
                <a:spcPts val="0"/>
              </a:spcAft>
              <a:buSzPts val="1800"/>
              <a:buChar char="•"/>
              <a:defRPr/>
            </a:lvl2pPr>
            <a:lvl3pPr indent="-342900" lvl="2" marL="1371600" algn="l">
              <a:spcBef>
                <a:spcPts val="0"/>
              </a:spcBef>
              <a:spcAft>
                <a:spcPts val="0"/>
              </a:spcAft>
              <a:buSzPts val="1800"/>
              <a:buChar char="•"/>
              <a:defRPr/>
            </a:lvl3pPr>
            <a:lvl4pPr indent="-342900" lvl="3" marL="1828800" algn="l">
              <a:spcBef>
                <a:spcPts val="0"/>
              </a:spcBef>
              <a:spcAft>
                <a:spcPts val="0"/>
              </a:spcAft>
              <a:buSzPts val="1800"/>
              <a:buChar char="•"/>
              <a:defRPr/>
            </a:lvl4pPr>
            <a:lvl5pPr indent="-342900" lvl="4" marL="2286000" algn="l">
              <a:spcBef>
                <a:spcPts val="0"/>
              </a:spcBef>
              <a:spcAft>
                <a:spcPts val="0"/>
              </a:spcAft>
              <a:buSzPts val="1800"/>
              <a:buChar char="•"/>
              <a:defRPr/>
            </a:lvl5pPr>
            <a:lvl6pPr indent="-342900" lvl="5" marL="2743200" algn="l">
              <a:spcBef>
                <a:spcPts val="0"/>
              </a:spcBef>
              <a:spcAft>
                <a:spcPts val="0"/>
              </a:spcAft>
              <a:buSzPts val="1800"/>
              <a:buChar char="•"/>
              <a:defRPr/>
            </a:lvl6pPr>
            <a:lvl7pPr indent="-342900" lvl="6" marL="3200400" algn="l">
              <a:spcBef>
                <a:spcPts val="0"/>
              </a:spcBef>
              <a:spcAft>
                <a:spcPts val="0"/>
              </a:spcAft>
              <a:buSzPts val="1800"/>
              <a:buChar char="•"/>
              <a:defRPr/>
            </a:lvl7pPr>
            <a:lvl8pPr indent="-342900" lvl="7" marL="3657600" algn="l">
              <a:spcBef>
                <a:spcPts val="0"/>
              </a:spcBef>
              <a:spcAft>
                <a:spcPts val="0"/>
              </a:spcAft>
              <a:buSzPts val="1800"/>
              <a:buChar char="•"/>
              <a:defRPr/>
            </a:lvl8pPr>
            <a:lvl9pPr indent="-342900" lvl="8" marL="4114800" algn="l">
              <a:spcBef>
                <a:spcPts val="0"/>
              </a:spcBef>
              <a:spcAft>
                <a:spcPts val="0"/>
              </a:spcAft>
              <a:buSzPts val="1800"/>
              <a:buChar char="•"/>
              <a:defRPr/>
            </a:lvl9pPr>
          </a:lstStyle>
          <a:p/>
        </p:txBody>
      </p:sp>
      <p:sp>
        <p:nvSpPr>
          <p:cNvPr id="84" name="Google Shape;84;p38"/>
          <p:cNvSpPr/>
          <p:nvPr>
            <p:ph idx="2" type="clipArt"/>
          </p:nvPr>
        </p:nvSpPr>
        <p:spPr>
          <a:xfrm>
            <a:off x="4837113" y="1484313"/>
            <a:ext cx="4000500" cy="4351337"/>
          </a:xfrm>
          <a:prstGeom prst="rect">
            <a:avLst/>
          </a:prstGeom>
          <a:noFill/>
          <a:ln>
            <a:noFill/>
          </a:ln>
        </p:spPr>
      </p:sp>
      <p:sp>
        <p:nvSpPr>
          <p:cNvPr id="85" name="Google Shape;85;p38"/>
          <p:cNvSpPr txBox="1"/>
          <p:nvPr>
            <p:ph idx="10" type="dt"/>
          </p:nvPr>
        </p:nvSpPr>
        <p:spPr>
          <a:xfrm>
            <a:off x="3276600" y="6400800"/>
            <a:ext cx="25908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32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32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32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32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32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32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32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3200" u="none" cap="none" strike="noStrike">
                <a:solidFill>
                  <a:schemeClr val="dk1"/>
                </a:solidFill>
                <a:latin typeface="Arial"/>
                <a:ea typeface="Arial"/>
                <a:cs typeface="Arial"/>
                <a:sym typeface="Arial"/>
              </a:defRPr>
            </a:lvl9pPr>
          </a:lstStyle>
          <a:p/>
        </p:txBody>
      </p:sp>
      <p:sp>
        <p:nvSpPr>
          <p:cNvPr id="86" name="Google Shape;86;p38"/>
          <p:cNvSpPr txBox="1"/>
          <p:nvPr>
            <p:ph idx="12" type="sldNum"/>
          </p:nvPr>
        </p:nvSpPr>
        <p:spPr>
          <a:xfrm>
            <a:off x="152400" y="6375400"/>
            <a:ext cx="304800" cy="228600"/>
          </a:xfrm>
          <a:prstGeom prst="rect">
            <a:avLst/>
          </a:prstGeom>
          <a:noFill/>
          <a:ln>
            <a:noFill/>
          </a:ln>
        </p:spPr>
        <p:txBody>
          <a:bodyPr anchorCtr="0" anchor="t" bIns="0" lIns="0" spcFirstLastPara="1" rIns="0" wrap="square" tIns="0">
            <a:noAutofit/>
          </a:bodyPr>
          <a:lstStyle>
            <a:lvl1pPr indent="0" lvl="0" marL="0" marR="0" algn="l">
              <a:spcBef>
                <a:spcPts val="0"/>
              </a:spcBef>
              <a:spcAft>
                <a:spcPts val="0"/>
              </a:spcAft>
              <a:buNone/>
              <a:defRPr b="0" i="0" sz="900" u="none" cap="none" strike="noStrike">
                <a:solidFill>
                  <a:srgbClr val="FFFFFF"/>
                </a:solidFill>
                <a:latin typeface="Arial"/>
                <a:ea typeface="Arial"/>
                <a:cs typeface="Arial"/>
                <a:sym typeface="Arial"/>
              </a:defRPr>
            </a:lvl1pPr>
            <a:lvl2pPr indent="0" lvl="1" marL="0" marR="0" algn="l">
              <a:spcBef>
                <a:spcPts val="0"/>
              </a:spcBef>
              <a:spcAft>
                <a:spcPts val="0"/>
              </a:spcAft>
              <a:buNone/>
              <a:defRPr b="0" i="0" sz="900" u="none" cap="none" strike="noStrike">
                <a:solidFill>
                  <a:srgbClr val="FFFFFF"/>
                </a:solidFill>
                <a:latin typeface="Arial"/>
                <a:ea typeface="Arial"/>
                <a:cs typeface="Arial"/>
                <a:sym typeface="Arial"/>
              </a:defRPr>
            </a:lvl2pPr>
            <a:lvl3pPr indent="0" lvl="2" marL="0" marR="0" algn="l">
              <a:spcBef>
                <a:spcPts val="0"/>
              </a:spcBef>
              <a:spcAft>
                <a:spcPts val="0"/>
              </a:spcAft>
              <a:buNone/>
              <a:defRPr b="0" i="0" sz="900" u="none" cap="none" strike="noStrike">
                <a:solidFill>
                  <a:srgbClr val="FFFFFF"/>
                </a:solidFill>
                <a:latin typeface="Arial"/>
                <a:ea typeface="Arial"/>
                <a:cs typeface="Arial"/>
                <a:sym typeface="Arial"/>
              </a:defRPr>
            </a:lvl3pPr>
            <a:lvl4pPr indent="0" lvl="3" marL="0" marR="0" algn="l">
              <a:spcBef>
                <a:spcPts val="0"/>
              </a:spcBef>
              <a:spcAft>
                <a:spcPts val="0"/>
              </a:spcAft>
              <a:buNone/>
              <a:defRPr b="0" i="0" sz="900" u="none" cap="none" strike="noStrike">
                <a:solidFill>
                  <a:srgbClr val="FFFFFF"/>
                </a:solidFill>
                <a:latin typeface="Arial"/>
                <a:ea typeface="Arial"/>
                <a:cs typeface="Arial"/>
                <a:sym typeface="Arial"/>
              </a:defRPr>
            </a:lvl4pPr>
            <a:lvl5pPr indent="0" lvl="4" marL="0" marR="0" algn="l">
              <a:spcBef>
                <a:spcPts val="0"/>
              </a:spcBef>
              <a:spcAft>
                <a:spcPts val="0"/>
              </a:spcAft>
              <a:buNone/>
              <a:defRPr b="0" i="0" sz="900" u="none" cap="none" strike="noStrike">
                <a:solidFill>
                  <a:srgbClr val="FFFFFF"/>
                </a:solidFill>
                <a:latin typeface="Arial"/>
                <a:ea typeface="Arial"/>
                <a:cs typeface="Arial"/>
                <a:sym typeface="Arial"/>
              </a:defRPr>
            </a:lvl5pPr>
            <a:lvl6pPr indent="0" lvl="5" marL="0" marR="0" algn="l">
              <a:spcBef>
                <a:spcPts val="0"/>
              </a:spcBef>
              <a:spcAft>
                <a:spcPts val="0"/>
              </a:spcAft>
              <a:buNone/>
              <a:defRPr b="0" i="0" sz="900" u="none" cap="none" strike="noStrike">
                <a:solidFill>
                  <a:srgbClr val="FFFFFF"/>
                </a:solidFill>
                <a:latin typeface="Arial"/>
                <a:ea typeface="Arial"/>
                <a:cs typeface="Arial"/>
                <a:sym typeface="Arial"/>
              </a:defRPr>
            </a:lvl6pPr>
            <a:lvl7pPr indent="0" lvl="6" marL="0" marR="0" algn="l">
              <a:spcBef>
                <a:spcPts val="0"/>
              </a:spcBef>
              <a:spcAft>
                <a:spcPts val="0"/>
              </a:spcAft>
              <a:buNone/>
              <a:defRPr b="0" i="0" sz="900" u="none" cap="none" strike="noStrike">
                <a:solidFill>
                  <a:srgbClr val="FFFFFF"/>
                </a:solidFill>
                <a:latin typeface="Arial"/>
                <a:ea typeface="Arial"/>
                <a:cs typeface="Arial"/>
                <a:sym typeface="Arial"/>
              </a:defRPr>
            </a:lvl7pPr>
            <a:lvl8pPr indent="0" lvl="7" marL="0" marR="0" algn="l">
              <a:spcBef>
                <a:spcPts val="0"/>
              </a:spcBef>
              <a:spcAft>
                <a:spcPts val="0"/>
              </a:spcAft>
              <a:buNone/>
              <a:defRPr b="0" i="0" sz="900" u="none" cap="none" strike="noStrike">
                <a:solidFill>
                  <a:srgbClr val="FFFFFF"/>
                </a:solidFill>
                <a:latin typeface="Arial"/>
                <a:ea typeface="Arial"/>
                <a:cs typeface="Arial"/>
                <a:sym typeface="Arial"/>
              </a:defRPr>
            </a:lvl8pPr>
            <a:lvl9pPr indent="0" lvl="8" marL="0" marR="0" algn="l">
              <a:spcBef>
                <a:spcPts val="0"/>
              </a:spcBef>
              <a:spcAft>
                <a:spcPts val="0"/>
              </a:spcAft>
              <a:buNone/>
              <a:defRPr b="0" i="0" sz="9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21" name="Shape 21"/>
        <p:cNvGrpSpPr/>
        <p:nvPr/>
      </p:nvGrpSpPr>
      <p:grpSpPr>
        <a:xfrm>
          <a:off x="0" y="0"/>
          <a:ext cx="0" cy="0"/>
          <a:chOff x="0" y="0"/>
          <a:chExt cx="0" cy="0"/>
        </a:xfrm>
      </p:grpSpPr>
      <p:sp>
        <p:nvSpPr>
          <p:cNvPr id="22" name="Google Shape;22;p27"/>
          <p:cNvSpPr txBox="1"/>
          <p:nvPr>
            <p:ph type="title"/>
          </p:nvPr>
        </p:nvSpPr>
        <p:spPr>
          <a:xfrm>
            <a:off x="533400" y="304800"/>
            <a:ext cx="8153399" cy="762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7"/>
          <p:cNvSpPr txBox="1"/>
          <p:nvPr>
            <p:ph idx="1" type="body"/>
          </p:nvPr>
        </p:nvSpPr>
        <p:spPr>
          <a:xfrm>
            <a:off x="684213" y="1484313"/>
            <a:ext cx="4000500" cy="4351337"/>
          </a:xfrm>
          <a:prstGeom prst="rect">
            <a:avLst/>
          </a:prstGeom>
          <a:noFill/>
          <a:ln>
            <a:noFill/>
          </a:ln>
        </p:spPr>
        <p:txBody>
          <a:bodyPr anchorCtr="0" anchor="t" bIns="0" lIns="0" spcFirstLastPara="1" rIns="0" wrap="square" tIns="0">
            <a:noAutofit/>
          </a:bodyPr>
          <a:lstStyle>
            <a:lvl1pPr indent="-342900" lvl="0" marL="457200" algn="l">
              <a:spcBef>
                <a:spcPts val="0"/>
              </a:spcBef>
              <a:spcAft>
                <a:spcPts val="0"/>
              </a:spcAft>
              <a:buSzPts val="1800"/>
              <a:buChar char="•"/>
              <a:defRPr/>
            </a:lvl1pPr>
            <a:lvl2pPr indent="-342900" lvl="1" marL="914400" algn="l">
              <a:spcBef>
                <a:spcPts val="0"/>
              </a:spcBef>
              <a:spcAft>
                <a:spcPts val="0"/>
              </a:spcAft>
              <a:buSzPts val="1800"/>
              <a:buChar char="•"/>
              <a:defRPr/>
            </a:lvl2pPr>
            <a:lvl3pPr indent="-342900" lvl="2" marL="1371600" algn="l">
              <a:spcBef>
                <a:spcPts val="0"/>
              </a:spcBef>
              <a:spcAft>
                <a:spcPts val="0"/>
              </a:spcAft>
              <a:buSzPts val="1800"/>
              <a:buChar char="•"/>
              <a:defRPr/>
            </a:lvl3pPr>
            <a:lvl4pPr indent="-342900" lvl="3" marL="1828800" algn="l">
              <a:spcBef>
                <a:spcPts val="0"/>
              </a:spcBef>
              <a:spcAft>
                <a:spcPts val="0"/>
              </a:spcAft>
              <a:buSzPts val="1800"/>
              <a:buChar char="•"/>
              <a:defRPr/>
            </a:lvl4pPr>
            <a:lvl5pPr indent="-342900" lvl="4" marL="2286000" algn="l">
              <a:spcBef>
                <a:spcPts val="0"/>
              </a:spcBef>
              <a:spcAft>
                <a:spcPts val="0"/>
              </a:spcAft>
              <a:buSzPts val="1800"/>
              <a:buChar char="•"/>
              <a:defRPr/>
            </a:lvl5pPr>
            <a:lvl6pPr indent="-342900" lvl="5" marL="2743200" algn="l">
              <a:spcBef>
                <a:spcPts val="0"/>
              </a:spcBef>
              <a:spcAft>
                <a:spcPts val="0"/>
              </a:spcAft>
              <a:buSzPts val="1800"/>
              <a:buChar char="•"/>
              <a:defRPr/>
            </a:lvl6pPr>
            <a:lvl7pPr indent="-342900" lvl="6" marL="3200400" algn="l">
              <a:spcBef>
                <a:spcPts val="0"/>
              </a:spcBef>
              <a:spcAft>
                <a:spcPts val="0"/>
              </a:spcAft>
              <a:buSzPts val="1800"/>
              <a:buChar char="•"/>
              <a:defRPr/>
            </a:lvl7pPr>
            <a:lvl8pPr indent="-342900" lvl="7" marL="3657600" algn="l">
              <a:spcBef>
                <a:spcPts val="0"/>
              </a:spcBef>
              <a:spcAft>
                <a:spcPts val="0"/>
              </a:spcAft>
              <a:buSzPts val="1800"/>
              <a:buChar char="•"/>
              <a:defRPr/>
            </a:lvl8pPr>
            <a:lvl9pPr indent="-342900" lvl="8" marL="4114800" algn="l">
              <a:spcBef>
                <a:spcPts val="0"/>
              </a:spcBef>
              <a:spcAft>
                <a:spcPts val="0"/>
              </a:spcAft>
              <a:buSzPts val="1800"/>
              <a:buChar char="•"/>
              <a:defRPr/>
            </a:lvl9pPr>
          </a:lstStyle>
          <a:p/>
        </p:txBody>
      </p:sp>
      <p:sp>
        <p:nvSpPr>
          <p:cNvPr id="24" name="Google Shape;24;p27"/>
          <p:cNvSpPr txBox="1"/>
          <p:nvPr>
            <p:ph idx="2" type="body"/>
          </p:nvPr>
        </p:nvSpPr>
        <p:spPr>
          <a:xfrm>
            <a:off x="4837113" y="1484313"/>
            <a:ext cx="4000500" cy="2098675"/>
          </a:xfrm>
          <a:prstGeom prst="rect">
            <a:avLst/>
          </a:prstGeom>
          <a:noFill/>
          <a:ln>
            <a:noFill/>
          </a:ln>
        </p:spPr>
        <p:txBody>
          <a:bodyPr anchorCtr="0" anchor="t" bIns="0" lIns="0" spcFirstLastPara="1" rIns="0" wrap="square" tIns="0">
            <a:noAutofit/>
          </a:bodyPr>
          <a:lstStyle>
            <a:lvl1pPr indent="-342900" lvl="0" marL="457200" algn="l">
              <a:spcBef>
                <a:spcPts val="0"/>
              </a:spcBef>
              <a:spcAft>
                <a:spcPts val="0"/>
              </a:spcAft>
              <a:buSzPts val="1800"/>
              <a:buChar char="•"/>
              <a:defRPr/>
            </a:lvl1pPr>
            <a:lvl2pPr indent="-342900" lvl="1" marL="914400" algn="l">
              <a:spcBef>
                <a:spcPts val="0"/>
              </a:spcBef>
              <a:spcAft>
                <a:spcPts val="0"/>
              </a:spcAft>
              <a:buSzPts val="1800"/>
              <a:buChar char="•"/>
              <a:defRPr/>
            </a:lvl2pPr>
            <a:lvl3pPr indent="-342900" lvl="2" marL="1371600" algn="l">
              <a:spcBef>
                <a:spcPts val="0"/>
              </a:spcBef>
              <a:spcAft>
                <a:spcPts val="0"/>
              </a:spcAft>
              <a:buSzPts val="1800"/>
              <a:buChar char="•"/>
              <a:defRPr/>
            </a:lvl3pPr>
            <a:lvl4pPr indent="-342900" lvl="3" marL="1828800" algn="l">
              <a:spcBef>
                <a:spcPts val="0"/>
              </a:spcBef>
              <a:spcAft>
                <a:spcPts val="0"/>
              </a:spcAft>
              <a:buSzPts val="1800"/>
              <a:buChar char="•"/>
              <a:defRPr/>
            </a:lvl4pPr>
            <a:lvl5pPr indent="-342900" lvl="4" marL="2286000" algn="l">
              <a:spcBef>
                <a:spcPts val="0"/>
              </a:spcBef>
              <a:spcAft>
                <a:spcPts val="0"/>
              </a:spcAft>
              <a:buSzPts val="1800"/>
              <a:buChar char="•"/>
              <a:defRPr/>
            </a:lvl5pPr>
            <a:lvl6pPr indent="-342900" lvl="5" marL="2743200" algn="l">
              <a:spcBef>
                <a:spcPts val="0"/>
              </a:spcBef>
              <a:spcAft>
                <a:spcPts val="0"/>
              </a:spcAft>
              <a:buSzPts val="1800"/>
              <a:buChar char="•"/>
              <a:defRPr/>
            </a:lvl6pPr>
            <a:lvl7pPr indent="-342900" lvl="6" marL="3200400" algn="l">
              <a:spcBef>
                <a:spcPts val="0"/>
              </a:spcBef>
              <a:spcAft>
                <a:spcPts val="0"/>
              </a:spcAft>
              <a:buSzPts val="1800"/>
              <a:buChar char="•"/>
              <a:defRPr/>
            </a:lvl7pPr>
            <a:lvl8pPr indent="-342900" lvl="7" marL="3657600" algn="l">
              <a:spcBef>
                <a:spcPts val="0"/>
              </a:spcBef>
              <a:spcAft>
                <a:spcPts val="0"/>
              </a:spcAft>
              <a:buSzPts val="1800"/>
              <a:buChar char="•"/>
              <a:defRPr/>
            </a:lvl8pPr>
            <a:lvl9pPr indent="-342900" lvl="8" marL="4114800" algn="l">
              <a:spcBef>
                <a:spcPts val="0"/>
              </a:spcBef>
              <a:spcAft>
                <a:spcPts val="0"/>
              </a:spcAft>
              <a:buSzPts val="1800"/>
              <a:buChar char="•"/>
              <a:defRPr/>
            </a:lvl9pPr>
          </a:lstStyle>
          <a:p/>
        </p:txBody>
      </p:sp>
      <p:sp>
        <p:nvSpPr>
          <p:cNvPr id="25" name="Google Shape;25;p27"/>
          <p:cNvSpPr txBox="1"/>
          <p:nvPr>
            <p:ph idx="3" type="body"/>
          </p:nvPr>
        </p:nvSpPr>
        <p:spPr>
          <a:xfrm>
            <a:off x="4837113" y="3735388"/>
            <a:ext cx="4000500" cy="2100262"/>
          </a:xfrm>
          <a:prstGeom prst="rect">
            <a:avLst/>
          </a:prstGeom>
          <a:noFill/>
          <a:ln>
            <a:noFill/>
          </a:ln>
        </p:spPr>
        <p:txBody>
          <a:bodyPr anchorCtr="0" anchor="t" bIns="0" lIns="0" spcFirstLastPara="1" rIns="0" wrap="square" tIns="0">
            <a:noAutofit/>
          </a:bodyPr>
          <a:lstStyle>
            <a:lvl1pPr indent="-342900" lvl="0" marL="457200" algn="l">
              <a:spcBef>
                <a:spcPts val="0"/>
              </a:spcBef>
              <a:spcAft>
                <a:spcPts val="0"/>
              </a:spcAft>
              <a:buSzPts val="1800"/>
              <a:buChar char="•"/>
              <a:defRPr/>
            </a:lvl1pPr>
            <a:lvl2pPr indent="-342900" lvl="1" marL="914400" algn="l">
              <a:spcBef>
                <a:spcPts val="0"/>
              </a:spcBef>
              <a:spcAft>
                <a:spcPts val="0"/>
              </a:spcAft>
              <a:buSzPts val="1800"/>
              <a:buChar char="•"/>
              <a:defRPr/>
            </a:lvl2pPr>
            <a:lvl3pPr indent="-342900" lvl="2" marL="1371600" algn="l">
              <a:spcBef>
                <a:spcPts val="0"/>
              </a:spcBef>
              <a:spcAft>
                <a:spcPts val="0"/>
              </a:spcAft>
              <a:buSzPts val="1800"/>
              <a:buChar char="•"/>
              <a:defRPr/>
            </a:lvl3pPr>
            <a:lvl4pPr indent="-342900" lvl="3" marL="1828800" algn="l">
              <a:spcBef>
                <a:spcPts val="0"/>
              </a:spcBef>
              <a:spcAft>
                <a:spcPts val="0"/>
              </a:spcAft>
              <a:buSzPts val="1800"/>
              <a:buChar char="•"/>
              <a:defRPr/>
            </a:lvl4pPr>
            <a:lvl5pPr indent="-342900" lvl="4" marL="2286000" algn="l">
              <a:spcBef>
                <a:spcPts val="0"/>
              </a:spcBef>
              <a:spcAft>
                <a:spcPts val="0"/>
              </a:spcAft>
              <a:buSzPts val="1800"/>
              <a:buChar char="•"/>
              <a:defRPr/>
            </a:lvl5pPr>
            <a:lvl6pPr indent="-342900" lvl="5" marL="2743200" algn="l">
              <a:spcBef>
                <a:spcPts val="0"/>
              </a:spcBef>
              <a:spcAft>
                <a:spcPts val="0"/>
              </a:spcAft>
              <a:buSzPts val="1800"/>
              <a:buChar char="•"/>
              <a:defRPr/>
            </a:lvl6pPr>
            <a:lvl7pPr indent="-342900" lvl="6" marL="3200400" algn="l">
              <a:spcBef>
                <a:spcPts val="0"/>
              </a:spcBef>
              <a:spcAft>
                <a:spcPts val="0"/>
              </a:spcAft>
              <a:buSzPts val="1800"/>
              <a:buChar char="•"/>
              <a:defRPr/>
            </a:lvl7pPr>
            <a:lvl8pPr indent="-342900" lvl="7" marL="3657600" algn="l">
              <a:spcBef>
                <a:spcPts val="0"/>
              </a:spcBef>
              <a:spcAft>
                <a:spcPts val="0"/>
              </a:spcAft>
              <a:buSzPts val="1800"/>
              <a:buChar char="•"/>
              <a:defRPr/>
            </a:lvl8pPr>
            <a:lvl9pPr indent="-342900" lvl="8" marL="4114800" algn="l">
              <a:spcBef>
                <a:spcPts val="0"/>
              </a:spcBef>
              <a:spcAft>
                <a:spcPts val="0"/>
              </a:spcAft>
              <a:buSzPts val="1800"/>
              <a:buChar char="•"/>
              <a:defRPr/>
            </a:lvl9pPr>
          </a:lstStyle>
          <a:p/>
        </p:txBody>
      </p:sp>
      <p:sp>
        <p:nvSpPr>
          <p:cNvPr id="26" name="Google Shape;26;p27"/>
          <p:cNvSpPr txBox="1"/>
          <p:nvPr>
            <p:ph idx="10" type="dt"/>
          </p:nvPr>
        </p:nvSpPr>
        <p:spPr>
          <a:xfrm>
            <a:off x="3276600" y="6400800"/>
            <a:ext cx="25908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32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32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32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32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32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32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32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3200" u="none" cap="none" strike="noStrike">
                <a:solidFill>
                  <a:schemeClr val="dk1"/>
                </a:solidFill>
                <a:latin typeface="Arial"/>
                <a:ea typeface="Arial"/>
                <a:cs typeface="Arial"/>
                <a:sym typeface="Arial"/>
              </a:defRPr>
            </a:lvl9pPr>
          </a:lstStyle>
          <a:p/>
        </p:txBody>
      </p:sp>
      <p:sp>
        <p:nvSpPr>
          <p:cNvPr id="27" name="Google Shape;27;p27"/>
          <p:cNvSpPr txBox="1"/>
          <p:nvPr>
            <p:ph idx="12" type="sldNum"/>
          </p:nvPr>
        </p:nvSpPr>
        <p:spPr>
          <a:xfrm>
            <a:off x="152400" y="6375400"/>
            <a:ext cx="304800" cy="228600"/>
          </a:xfrm>
          <a:prstGeom prst="rect">
            <a:avLst/>
          </a:prstGeom>
          <a:noFill/>
          <a:ln>
            <a:noFill/>
          </a:ln>
        </p:spPr>
        <p:txBody>
          <a:bodyPr anchorCtr="0" anchor="t" bIns="0" lIns="0" spcFirstLastPara="1" rIns="0" wrap="square" tIns="0">
            <a:noAutofit/>
          </a:bodyPr>
          <a:lstStyle>
            <a:lvl1pPr indent="0" lvl="0" marL="0" marR="0" algn="l">
              <a:spcBef>
                <a:spcPts val="0"/>
              </a:spcBef>
              <a:spcAft>
                <a:spcPts val="0"/>
              </a:spcAft>
              <a:buNone/>
              <a:defRPr b="0" i="0" sz="900" u="none" cap="none" strike="noStrike">
                <a:solidFill>
                  <a:srgbClr val="FFFFFF"/>
                </a:solidFill>
                <a:latin typeface="Arial"/>
                <a:ea typeface="Arial"/>
                <a:cs typeface="Arial"/>
                <a:sym typeface="Arial"/>
              </a:defRPr>
            </a:lvl1pPr>
            <a:lvl2pPr indent="0" lvl="1" marL="0" marR="0" algn="l">
              <a:spcBef>
                <a:spcPts val="0"/>
              </a:spcBef>
              <a:spcAft>
                <a:spcPts val="0"/>
              </a:spcAft>
              <a:buNone/>
              <a:defRPr b="0" i="0" sz="900" u="none" cap="none" strike="noStrike">
                <a:solidFill>
                  <a:srgbClr val="FFFFFF"/>
                </a:solidFill>
                <a:latin typeface="Arial"/>
                <a:ea typeface="Arial"/>
                <a:cs typeface="Arial"/>
                <a:sym typeface="Arial"/>
              </a:defRPr>
            </a:lvl2pPr>
            <a:lvl3pPr indent="0" lvl="2" marL="0" marR="0" algn="l">
              <a:spcBef>
                <a:spcPts val="0"/>
              </a:spcBef>
              <a:spcAft>
                <a:spcPts val="0"/>
              </a:spcAft>
              <a:buNone/>
              <a:defRPr b="0" i="0" sz="900" u="none" cap="none" strike="noStrike">
                <a:solidFill>
                  <a:srgbClr val="FFFFFF"/>
                </a:solidFill>
                <a:latin typeface="Arial"/>
                <a:ea typeface="Arial"/>
                <a:cs typeface="Arial"/>
                <a:sym typeface="Arial"/>
              </a:defRPr>
            </a:lvl3pPr>
            <a:lvl4pPr indent="0" lvl="3" marL="0" marR="0" algn="l">
              <a:spcBef>
                <a:spcPts val="0"/>
              </a:spcBef>
              <a:spcAft>
                <a:spcPts val="0"/>
              </a:spcAft>
              <a:buNone/>
              <a:defRPr b="0" i="0" sz="900" u="none" cap="none" strike="noStrike">
                <a:solidFill>
                  <a:srgbClr val="FFFFFF"/>
                </a:solidFill>
                <a:latin typeface="Arial"/>
                <a:ea typeface="Arial"/>
                <a:cs typeface="Arial"/>
                <a:sym typeface="Arial"/>
              </a:defRPr>
            </a:lvl4pPr>
            <a:lvl5pPr indent="0" lvl="4" marL="0" marR="0" algn="l">
              <a:spcBef>
                <a:spcPts val="0"/>
              </a:spcBef>
              <a:spcAft>
                <a:spcPts val="0"/>
              </a:spcAft>
              <a:buNone/>
              <a:defRPr b="0" i="0" sz="900" u="none" cap="none" strike="noStrike">
                <a:solidFill>
                  <a:srgbClr val="FFFFFF"/>
                </a:solidFill>
                <a:latin typeface="Arial"/>
                <a:ea typeface="Arial"/>
                <a:cs typeface="Arial"/>
                <a:sym typeface="Arial"/>
              </a:defRPr>
            </a:lvl5pPr>
            <a:lvl6pPr indent="0" lvl="5" marL="0" marR="0" algn="l">
              <a:spcBef>
                <a:spcPts val="0"/>
              </a:spcBef>
              <a:spcAft>
                <a:spcPts val="0"/>
              </a:spcAft>
              <a:buNone/>
              <a:defRPr b="0" i="0" sz="900" u="none" cap="none" strike="noStrike">
                <a:solidFill>
                  <a:srgbClr val="FFFFFF"/>
                </a:solidFill>
                <a:latin typeface="Arial"/>
                <a:ea typeface="Arial"/>
                <a:cs typeface="Arial"/>
                <a:sym typeface="Arial"/>
              </a:defRPr>
            </a:lvl6pPr>
            <a:lvl7pPr indent="0" lvl="6" marL="0" marR="0" algn="l">
              <a:spcBef>
                <a:spcPts val="0"/>
              </a:spcBef>
              <a:spcAft>
                <a:spcPts val="0"/>
              </a:spcAft>
              <a:buNone/>
              <a:defRPr b="0" i="0" sz="900" u="none" cap="none" strike="noStrike">
                <a:solidFill>
                  <a:srgbClr val="FFFFFF"/>
                </a:solidFill>
                <a:latin typeface="Arial"/>
                <a:ea typeface="Arial"/>
                <a:cs typeface="Arial"/>
                <a:sym typeface="Arial"/>
              </a:defRPr>
            </a:lvl7pPr>
            <a:lvl8pPr indent="0" lvl="7" marL="0" marR="0" algn="l">
              <a:spcBef>
                <a:spcPts val="0"/>
              </a:spcBef>
              <a:spcAft>
                <a:spcPts val="0"/>
              </a:spcAft>
              <a:buNone/>
              <a:defRPr b="0" i="0" sz="900" u="none" cap="none" strike="noStrike">
                <a:solidFill>
                  <a:srgbClr val="FFFFFF"/>
                </a:solidFill>
                <a:latin typeface="Arial"/>
                <a:ea typeface="Arial"/>
                <a:cs typeface="Arial"/>
                <a:sym typeface="Arial"/>
              </a:defRPr>
            </a:lvl8pPr>
            <a:lvl9pPr indent="0" lvl="8" marL="0" marR="0" algn="l">
              <a:spcBef>
                <a:spcPts val="0"/>
              </a:spcBef>
              <a:spcAft>
                <a:spcPts val="0"/>
              </a:spcAft>
              <a:buNone/>
              <a:defRPr b="0" i="0" sz="9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28"/>
          <p:cNvSpPr txBox="1"/>
          <p:nvPr>
            <p:ph type="title"/>
          </p:nvPr>
        </p:nvSpPr>
        <p:spPr>
          <a:xfrm>
            <a:off x="533400" y="304800"/>
            <a:ext cx="8153399" cy="762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8"/>
          <p:cNvSpPr txBox="1"/>
          <p:nvPr>
            <p:ph idx="1" type="body"/>
          </p:nvPr>
        </p:nvSpPr>
        <p:spPr>
          <a:xfrm>
            <a:off x="684213" y="1484313"/>
            <a:ext cx="8153399" cy="4351337"/>
          </a:xfrm>
          <a:prstGeom prst="rect">
            <a:avLst/>
          </a:prstGeom>
          <a:noFill/>
          <a:ln>
            <a:noFill/>
          </a:ln>
        </p:spPr>
        <p:txBody>
          <a:bodyPr anchorCtr="0" anchor="t" bIns="0" lIns="0" spcFirstLastPara="1" rIns="0" wrap="square" tIns="0">
            <a:noAutofit/>
          </a:bodyPr>
          <a:lstStyle>
            <a:lvl1pPr indent="-342900" lvl="0" marL="457200" algn="l">
              <a:spcBef>
                <a:spcPts val="0"/>
              </a:spcBef>
              <a:spcAft>
                <a:spcPts val="0"/>
              </a:spcAft>
              <a:buSzPts val="1800"/>
              <a:buChar char="•"/>
              <a:defRPr/>
            </a:lvl1pPr>
            <a:lvl2pPr indent="-342900" lvl="1" marL="914400" algn="l">
              <a:spcBef>
                <a:spcPts val="0"/>
              </a:spcBef>
              <a:spcAft>
                <a:spcPts val="0"/>
              </a:spcAft>
              <a:buSzPts val="1800"/>
              <a:buChar char="•"/>
              <a:defRPr/>
            </a:lvl2pPr>
            <a:lvl3pPr indent="-342900" lvl="2" marL="1371600" algn="l">
              <a:spcBef>
                <a:spcPts val="0"/>
              </a:spcBef>
              <a:spcAft>
                <a:spcPts val="0"/>
              </a:spcAft>
              <a:buSzPts val="1800"/>
              <a:buChar char="•"/>
              <a:defRPr/>
            </a:lvl3pPr>
            <a:lvl4pPr indent="-342900" lvl="3" marL="1828800" algn="l">
              <a:spcBef>
                <a:spcPts val="0"/>
              </a:spcBef>
              <a:spcAft>
                <a:spcPts val="0"/>
              </a:spcAft>
              <a:buSzPts val="1800"/>
              <a:buChar char="•"/>
              <a:defRPr/>
            </a:lvl4pPr>
            <a:lvl5pPr indent="-342900" lvl="4" marL="2286000" algn="l">
              <a:spcBef>
                <a:spcPts val="0"/>
              </a:spcBef>
              <a:spcAft>
                <a:spcPts val="0"/>
              </a:spcAft>
              <a:buSzPts val="1800"/>
              <a:buChar char="•"/>
              <a:defRPr/>
            </a:lvl5pPr>
            <a:lvl6pPr indent="-342900" lvl="5" marL="2743200" algn="l">
              <a:spcBef>
                <a:spcPts val="0"/>
              </a:spcBef>
              <a:spcAft>
                <a:spcPts val="0"/>
              </a:spcAft>
              <a:buSzPts val="1800"/>
              <a:buChar char="•"/>
              <a:defRPr/>
            </a:lvl6pPr>
            <a:lvl7pPr indent="-342900" lvl="6" marL="3200400" algn="l">
              <a:spcBef>
                <a:spcPts val="0"/>
              </a:spcBef>
              <a:spcAft>
                <a:spcPts val="0"/>
              </a:spcAft>
              <a:buSzPts val="1800"/>
              <a:buChar char="•"/>
              <a:defRPr/>
            </a:lvl7pPr>
            <a:lvl8pPr indent="-342900" lvl="7" marL="3657600" algn="l">
              <a:spcBef>
                <a:spcPts val="0"/>
              </a:spcBef>
              <a:spcAft>
                <a:spcPts val="0"/>
              </a:spcAft>
              <a:buSzPts val="1800"/>
              <a:buChar char="•"/>
              <a:defRPr/>
            </a:lvl8pPr>
            <a:lvl9pPr indent="-342900" lvl="8" marL="4114800" algn="l">
              <a:spcBef>
                <a:spcPts val="0"/>
              </a:spcBef>
              <a:spcAft>
                <a:spcPts val="0"/>
              </a:spcAft>
              <a:buSzPts val="1800"/>
              <a:buChar char="•"/>
              <a:defRPr/>
            </a:lvl9pPr>
          </a:lstStyle>
          <a:p/>
        </p:txBody>
      </p:sp>
      <p:sp>
        <p:nvSpPr>
          <p:cNvPr id="31" name="Google Shape;31;p28"/>
          <p:cNvSpPr txBox="1"/>
          <p:nvPr>
            <p:ph idx="10" type="dt"/>
          </p:nvPr>
        </p:nvSpPr>
        <p:spPr>
          <a:xfrm>
            <a:off x="3276600" y="6400800"/>
            <a:ext cx="25908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32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32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32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32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32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32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32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3200" u="none" cap="none" strike="noStrike">
                <a:solidFill>
                  <a:schemeClr val="dk1"/>
                </a:solidFill>
                <a:latin typeface="Arial"/>
                <a:ea typeface="Arial"/>
                <a:cs typeface="Arial"/>
                <a:sym typeface="Arial"/>
              </a:defRPr>
            </a:lvl9pPr>
          </a:lstStyle>
          <a:p/>
        </p:txBody>
      </p:sp>
      <p:sp>
        <p:nvSpPr>
          <p:cNvPr id="32" name="Google Shape;32;p28"/>
          <p:cNvSpPr txBox="1"/>
          <p:nvPr>
            <p:ph idx="12" type="sldNum"/>
          </p:nvPr>
        </p:nvSpPr>
        <p:spPr>
          <a:xfrm>
            <a:off x="152400" y="6375400"/>
            <a:ext cx="304800" cy="228600"/>
          </a:xfrm>
          <a:prstGeom prst="rect">
            <a:avLst/>
          </a:prstGeom>
          <a:noFill/>
          <a:ln>
            <a:noFill/>
          </a:ln>
        </p:spPr>
        <p:txBody>
          <a:bodyPr anchorCtr="0" anchor="t" bIns="0" lIns="0" spcFirstLastPara="1" rIns="0" wrap="square" tIns="0">
            <a:noAutofit/>
          </a:bodyPr>
          <a:lstStyle>
            <a:lvl1pPr indent="0" lvl="0" marL="0" marR="0" algn="l">
              <a:spcBef>
                <a:spcPts val="0"/>
              </a:spcBef>
              <a:spcAft>
                <a:spcPts val="0"/>
              </a:spcAft>
              <a:buNone/>
              <a:defRPr b="0" i="0" sz="900" u="none" cap="none" strike="noStrike">
                <a:solidFill>
                  <a:srgbClr val="FFFFFF"/>
                </a:solidFill>
                <a:latin typeface="Arial"/>
                <a:ea typeface="Arial"/>
                <a:cs typeface="Arial"/>
                <a:sym typeface="Arial"/>
              </a:defRPr>
            </a:lvl1pPr>
            <a:lvl2pPr indent="0" lvl="1" marL="0" marR="0" algn="l">
              <a:spcBef>
                <a:spcPts val="0"/>
              </a:spcBef>
              <a:spcAft>
                <a:spcPts val="0"/>
              </a:spcAft>
              <a:buNone/>
              <a:defRPr b="0" i="0" sz="900" u="none" cap="none" strike="noStrike">
                <a:solidFill>
                  <a:srgbClr val="FFFFFF"/>
                </a:solidFill>
                <a:latin typeface="Arial"/>
                <a:ea typeface="Arial"/>
                <a:cs typeface="Arial"/>
                <a:sym typeface="Arial"/>
              </a:defRPr>
            </a:lvl2pPr>
            <a:lvl3pPr indent="0" lvl="2" marL="0" marR="0" algn="l">
              <a:spcBef>
                <a:spcPts val="0"/>
              </a:spcBef>
              <a:spcAft>
                <a:spcPts val="0"/>
              </a:spcAft>
              <a:buNone/>
              <a:defRPr b="0" i="0" sz="900" u="none" cap="none" strike="noStrike">
                <a:solidFill>
                  <a:srgbClr val="FFFFFF"/>
                </a:solidFill>
                <a:latin typeface="Arial"/>
                <a:ea typeface="Arial"/>
                <a:cs typeface="Arial"/>
                <a:sym typeface="Arial"/>
              </a:defRPr>
            </a:lvl3pPr>
            <a:lvl4pPr indent="0" lvl="3" marL="0" marR="0" algn="l">
              <a:spcBef>
                <a:spcPts val="0"/>
              </a:spcBef>
              <a:spcAft>
                <a:spcPts val="0"/>
              </a:spcAft>
              <a:buNone/>
              <a:defRPr b="0" i="0" sz="900" u="none" cap="none" strike="noStrike">
                <a:solidFill>
                  <a:srgbClr val="FFFFFF"/>
                </a:solidFill>
                <a:latin typeface="Arial"/>
                <a:ea typeface="Arial"/>
                <a:cs typeface="Arial"/>
                <a:sym typeface="Arial"/>
              </a:defRPr>
            </a:lvl4pPr>
            <a:lvl5pPr indent="0" lvl="4" marL="0" marR="0" algn="l">
              <a:spcBef>
                <a:spcPts val="0"/>
              </a:spcBef>
              <a:spcAft>
                <a:spcPts val="0"/>
              </a:spcAft>
              <a:buNone/>
              <a:defRPr b="0" i="0" sz="900" u="none" cap="none" strike="noStrike">
                <a:solidFill>
                  <a:srgbClr val="FFFFFF"/>
                </a:solidFill>
                <a:latin typeface="Arial"/>
                <a:ea typeface="Arial"/>
                <a:cs typeface="Arial"/>
                <a:sym typeface="Arial"/>
              </a:defRPr>
            </a:lvl5pPr>
            <a:lvl6pPr indent="0" lvl="5" marL="0" marR="0" algn="l">
              <a:spcBef>
                <a:spcPts val="0"/>
              </a:spcBef>
              <a:spcAft>
                <a:spcPts val="0"/>
              </a:spcAft>
              <a:buNone/>
              <a:defRPr b="0" i="0" sz="900" u="none" cap="none" strike="noStrike">
                <a:solidFill>
                  <a:srgbClr val="FFFFFF"/>
                </a:solidFill>
                <a:latin typeface="Arial"/>
                <a:ea typeface="Arial"/>
                <a:cs typeface="Arial"/>
                <a:sym typeface="Arial"/>
              </a:defRPr>
            </a:lvl6pPr>
            <a:lvl7pPr indent="0" lvl="6" marL="0" marR="0" algn="l">
              <a:spcBef>
                <a:spcPts val="0"/>
              </a:spcBef>
              <a:spcAft>
                <a:spcPts val="0"/>
              </a:spcAft>
              <a:buNone/>
              <a:defRPr b="0" i="0" sz="900" u="none" cap="none" strike="noStrike">
                <a:solidFill>
                  <a:srgbClr val="FFFFFF"/>
                </a:solidFill>
                <a:latin typeface="Arial"/>
                <a:ea typeface="Arial"/>
                <a:cs typeface="Arial"/>
                <a:sym typeface="Arial"/>
              </a:defRPr>
            </a:lvl7pPr>
            <a:lvl8pPr indent="0" lvl="7" marL="0" marR="0" algn="l">
              <a:spcBef>
                <a:spcPts val="0"/>
              </a:spcBef>
              <a:spcAft>
                <a:spcPts val="0"/>
              </a:spcAft>
              <a:buNone/>
              <a:defRPr b="0" i="0" sz="900" u="none" cap="none" strike="noStrike">
                <a:solidFill>
                  <a:srgbClr val="FFFFFF"/>
                </a:solidFill>
                <a:latin typeface="Arial"/>
                <a:ea typeface="Arial"/>
                <a:cs typeface="Arial"/>
                <a:sym typeface="Arial"/>
              </a:defRPr>
            </a:lvl8pPr>
            <a:lvl9pPr indent="0" lvl="8" marL="0" marR="0" algn="l">
              <a:spcBef>
                <a:spcPts val="0"/>
              </a:spcBef>
              <a:spcAft>
                <a:spcPts val="0"/>
              </a:spcAft>
              <a:buNone/>
              <a:defRPr b="0" i="0" sz="9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29"/>
          <p:cNvSpPr txBox="1"/>
          <p:nvPr>
            <p:ph type="title"/>
          </p:nvPr>
        </p:nvSpPr>
        <p:spPr>
          <a:xfrm>
            <a:off x="722313" y="4406900"/>
            <a:ext cx="7772400" cy="1362075"/>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9"/>
          <p:cNvSpPr txBox="1"/>
          <p:nvPr>
            <p:ph idx="1" type="body"/>
          </p:nvPr>
        </p:nvSpPr>
        <p:spPr>
          <a:xfrm>
            <a:off x="722313" y="2906713"/>
            <a:ext cx="7772400" cy="1500187"/>
          </a:xfrm>
          <a:prstGeom prst="rect">
            <a:avLst/>
          </a:prstGeom>
          <a:noFill/>
          <a:ln>
            <a:noFill/>
          </a:ln>
        </p:spPr>
        <p:txBody>
          <a:bodyPr anchorCtr="0" anchor="b" bIns="0" lIns="0" spcFirstLastPara="1" rIns="0" wrap="square" tIns="0">
            <a:noAutofit/>
          </a:bodyPr>
          <a:lstStyle>
            <a:lvl1pPr indent="-228600" lvl="0" marL="457200" algn="l">
              <a:spcBef>
                <a:spcPts val="0"/>
              </a:spcBef>
              <a:spcAft>
                <a:spcPts val="0"/>
              </a:spcAft>
              <a:buSzPts val="2000"/>
              <a:buFont typeface="Arial"/>
              <a:buNone/>
              <a:defRPr sz="2000"/>
            </a:lvl1pPr>
            <a:lvl2pPr indent="-228600" lvl="1" marL="914400" algn="l">
              <a:spcBef>
                <a:spcPts val="0"/>
              </a:spcBef>
              <a:spcAft>
                <a:spcPts val="0"/>
              </a:spcAft>
              <a:buSzPts val="1800"/>
              <a:buNone/>
              <a:defRPr sz="1800"/>
            </a:lvl2pPr>
            <a:lvl3pPr indent="-228600" lvl="2" marL="1371600" algn="l">
              <a:spcBef>
                <a:spcPts val="0"/>
              </a:spcBef>
              <a:spcAft>
                <a:spcPts val="0"/>
              </a:spcAft>
              <a:buSzPts val="1600"/>
              <a:buNone/>
              <a:defRPr sz="1600"/>
            </a:lvl3pPr>
            <a:lvl4pPr indent="-228600" lvl="3" marL="1828800" algn="l">
              <a:spcBef>
                <a:spcPts val="0"/>
              </a:spcBef>
              <a:spcAft>
                <a:spcPts val="0"/>
              </a:spcAft>
              <a:buSzPts val="1400"/>
              <a:buNone/>
              <a:defRPr sz="1400"/>
            </a:lvl4pPr>
            <a:lvl5pPr indent="-228600" lvl="4" marL="2286000" algn="l">
              <a:spcBef>
                <a:spcPts val="0"/>
              </a:spcBef>
              <a:spcAft>
                <a:spcPts val="0"/>
              </a:spcAft>
              <a:buSzPts val="1400"/>
              <a:buNone/>
              <a:defRPr sz="1400"/>
            </a:lvl5pPr>
            <a:lvl6pPr indent="-228600" lvl="5" marL="2743200" algn="l">
              <a:spcBef>
                <a:spcPts val="0"/>
              </a:spcBef>
              <a:spcAft>
                <a:spcPts val="0"/>
              </a:spcAft>
              <a:buSzPts val="1400"/>
              <a:buNone/>
              <a:defRPr sz="1400"/>
            </a:lvl6pPr>
            <a:lvl7pPr indent="-228600" lvl="6" marL="3200400" algn="l">
              <a:spcBef>
                <a:spcPts val="0"/>
              </a:spcBef>
              <a:spcAft>
                <a:spcPts val="0"/>
              </a:spcAft>
              <a:buSzPts val="1400"/>
              <a:buNone/>
              <a:defRPr sz="1400"/>
            </a:lvl7pPr>
            <a:lvl8pPr indent="-228600" lvl="7" marL="3657600" algn="l">
              <a:spcBef>
                <a:spcPts val="0"/>
              </a:spcBef>
              <a:spcAft>
                <a:spcPts val="0"/>
              </a:spcAft>
              <a:buSzPts val="1400"/>
              <a:buNone/>
              <a:defRPr sz="1400"/>
            </a:lvl8pPr>
            <a:lvl9pPr indent="-228600" lvl="8" marL="4114800" algn="l">
              <a:spcBef>
                <a:spcPts val="0"/>
              </a:spcBef>
              <a:spcAft>
                <a:spcPts val="0"/>
              </a:spcAft>
              <a:buSzPts val="1400"/>
              <a:buNone/>
              <a:defRPr sz="1400"/>
            </a:lvl9pPr>
          </a:lstStyle>
          <a:p/>
        </p:txBody>
      </p:sp>
      <p:sp>
        <p:nvSpPr>
          <p:cNvPr id="36" name="Google Shape;36;p29"/>
          <p:cNvSpPr txBox="1"/>
          <p:nvPr>
            <p:ph idx="10" type="dt"/>
          </p:nvPr>
        </p:nvSpPr>
        <p:spPr>
          <a:xfrm>
            <a:off x="3276600" y="6400800"/>
            <a:ext cx="25908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32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32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32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32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32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32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32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3200" u="none" cap="none" strike="noStrike">
                <a:solidFill>
                  <a:schemeClr val="dk1"/>
                </a:solidFill>
                <a:latin typeface="Arial"/>
                <a:ea typeface="Arial"/>
                <a:cs typeface="Arial"/>
                <a:sym typeface="Arial"/>
              </a:defRPr>
            </a:lvl9pPr>
          </a:lstStyle>
          <a:p/>
        </p:txBody>
      </p:sp>
      <p:sp>
        <p:nvSpPr>
          <p:cNvPr id="37" name="Google Shape;37;p29"/>
          <p:cNvSpPr txBox="1"/>
          <p:nvPr>
            <p:ph idx="12" type="sldNum"/>
          </p:nvPr>
        </p:nvSpPr>
        <p:spPr>
          <a:xfrm>
            <a:off x="152400" y="6375400"/>
            <a:ext cx="304800" cy="228600"/>
          </a:xfrm>
          <a:prstGeom prst="rect">
            <a:avLst/>
          </a:prstGeom>
          <a:noFill/>
          <a:ln>
            <a:noFill/>
          </a:ln>
        </p:spPr>
        <p:txBody>
          <a:bodyPr anchorCtr="0" anchor="t" bIns="0" lIns="0" spcFirstLastPara="1" rIns="0" wrap="square" tIns="0">
            <a:noAutofit/>
          </a:bodyPr>
          <a:lstStyle>
            <a:lvl1pPr indent="0" lvl="0" marL="0" marR="0" algn="l">
              <a:spcBef>
                <a:spcPts val="0"/>
              </a:spcBef>
              <a:spcAft>
                <a:spcPts val="0"/>
              </a:spcAft>
              <a:buNone/>
              <a:defRPr b="0" i="0" sz="900" u="none" cap="none" strike="noStrike">
                <a:solidFill>
                  <a:srgbClr val="FFFFFF"/>
                </a:solidFill>
                <a:latin typeface="Arial"/>
                <a:ea typeface="Arial"/>
                <a:cs typeface="Arial"/>
                <a:sym typeface="Arial"/>
              </a:defRPr>
            </a:lvl1pPr>
            <a:lvl2pPr indent="0" lvl="1" marL="0" marR="0" algn="l">
              <a:spcBef>
                <a:spcPts val="0"/>
              </a:spcBef>
              <a:spcAft>
                <a:spcPts val="0"/>
              </a:spcAft>
              <a:buNone/>
              <a:defRPr b="0" i="0" sz="900" u="none" cap="none" strike="noStrike">
                <a:solidFill>
                  <a:srgbClr val="FFFFFF"/>
                </a:solidFill>
                <a:latin typeface="Arial"/>
                <a:ea typeface="Arial"/>
                <a:cs typeface="Arial"/>
                <a:sym typeface="Arial"/>
              </a:defRPr>
            </a:lvl2pPr>
            <a:lvl3pPr indent="0" lvl="2" marL="0" marR="0" algn="l">
              <a:spcBef>
                <a:spcPts val="0"/>
              </a:spcBef>
              <a:spcAft>
                <a:spcPts val="0"/>
              </a:spcAft>
              <a:buNone/>
              <a:defRPr b="0" i="0" sz="900" u="none" cap="none" strike="noStrike">
                <a:solidFill>
                  <a:srgbClr val="FFFFFF"/>
                </a:solidFill>
                <a:latin typeface="Arial"/>
                <a:ea typeface="Arial"/>
                <a:cs typeface="Arial"/>
                <a:sym typeface="Arial"/>
              </a:defRPr>
            </a:lvl3pPr>
            <a:lvl4pPr indent="0" lvl="3" marL="0" marR="0" algn="l">
              <a:spcBef>
                <a:spcPts val="0"/>
              </a:spcBef>
              <a:spcAft>
                <a:spcPts val="0"/>
              </a:spcAft>
              <a:buNone/>
              <a:defRPr b="0" i="0" sz="900" u="none" cap="none" strike="noStrike">
                <a:solidFill>
                  <a:srgbClr val="FFFFFF"/>
                </a:solidFill>
                <a:latin typeface="Arial"/>
                <a:ea typeface="Arial"/>
                <a:cs typeface="Arial"/>
                <a:sym typeface="Arial"/>
              </a:defRPr>
            </a:lvl4pPr>
            <a:lvl5pPr indent="0" lvl="4" marL="0" marR="0" algn="l">
              <a:spcBef>
                <a:spcPts val="0"/>
              </a:spcBef>
              <a:spcAft>
                <a:spcPts val="0"/>
              </a:spcAft>
              <a:buNone/>
              <a:defRPr b="0" i="0" sz="900" u="none" cap="none" strike="noStrike">
                <a:solidFill>
                  <a:srgbClr val="FFFFFF"/>
                </a:solidFill>
                <a:latin typeface="Arial"/>
                <a:ea typeface="Arial"/>
                <a:cs typeface="Arial"/>
                <a:sym typeface="Arial"/>
              </a:defRPr>
            </a:lvl5pPr>
            <a:lvl6pPr indent="0" lvl="5" marL="0" marR="0" algn="l">
              <a:spcBef>
                <a:spcPts val="0"/>
              </a:spcBef>
              <a:spcAft>
                <a:spcPts val="0"/>
              </a:spcAft>
              <a:buNone/>
              <a:defRPr b="0" i="0" sz="900" u="none" cap="none" strike="noStrike">
                <a:solidFill>
                  <a:srgbClr val="FFFFFF"/>
                </a:solidFill>
                <a:latin typeface="Arial"/>
                <a:ea typeface="Arial"/>
                <a:cs typeface="Arial"/>
                <a:sym typeface="Arial"/>
              </a:defRPr>
            </a:lvl6pPr>
            <a:lvl7pPr indent="0" lvl="6" marL="0" marR="0" algn="l">
              <a:spcBef>
                <a:spcPts val="0"/>
              </a:spcBef>
              <a:spcAft>
                <a:spcPts val="0"/>
              </a:spcAft>
              <a:buNone/>
              <a:defRPr b="0" i="0" sz="900" u="none" cap="none" strike="noStrike">
                <a:solidFill>
                  <a:srgbClr val="FFFFFF"/>
                </a:solidFill>
                <a:latin typeface="Arial"/>
                <a:ea typeface="Arial"/>
                <a:cs typeface="Arial"/>
                <a:sym typeface="Arial"/>
              </a:defRPr>
            </a:lvl7pPr>
            <a:lvl8pPr indent="0" lvl="7" marL="0" marR="0" algn="l">
              <a:spcBef>
                <a:spcPts val="0"/>
              </a:spcBef>
              <a:spcAft>
                <a:spcPts val="0"/>
              </a:spcAft>
              <a:buNone/>
              <a:defRPr b="0" i="0" sz="900" u="none" cap="none" strike="noStrike">
                <a:solidFill>
                  <a:srgbClr val="FFFFFF"/>
                </a:solidFill>
                <a:latin typeface="Arial"/>
                <a:ea typeface="Arial"/>
                <a:cs typeface="Arial"/>
                <a:sym typeface="Arial"/>
              </a:defRPr>
            </a:lvl8pPr>
            <a:lvl9pPr indent="0" lvl="8" marL="0" marR="0" algn="l">
              <a:spcBef>
                <a:spcPts val="0"/>
              </a:spcBef>
              <a:spcAft>
                <a:spcPts val="0"/>
              </a:spcAft>
              <a:buNone/>
              <a:defRPr b="0" i="0" sz="9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30"/>
          <p:cNvSpPr txBox="1"/>
          <p:nvPr>
            <p:ph type="title"/>
          </p:nvPr>
        </p:nvSpPr>
        <p:spPr>
          <a:xfrm>
            <a:off x="533400" y="304800"/>
            <a:ext cx="8153399" cy="762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0"/>
          <p:cNvSpPr txBox="1"/>
          <p:nvPr>
            <p:ph idx="1" type="body"/>
          </p:nvPr>
        </p:nvSpPr>
        <p:spPr>
          <a:xfrm>
            <a:off x="684213" y="1484313"/>
            <a:ext cx="4000500" cy="4351337"/>
          </a:xfrm>
          <a:prstGeom prst="rect">
            <a:avLst/>
          </a:prstGeom>
          <a:noFill/>
          <a:ln>
            <a:noFill/>
          </a:ln>
        </p:spPr>
        <p:txBody>
          <a:bodyPr anchorCtr="0" anchor="t" bIns="0" lIns="0" spcFirstLastPara="1" rIns="0" wrap="square" tIns="0">
            <a:noAutofit/>
          </a:bodyPr>
          <a:lstStyle>
            <a:lvl1pPr indent="-406400" lvl="0" marL="457200" algn="l">
              <a:spcBef>
                <a:spcPts val="0"/>
              </a:spcBef>
              <a:spcAft>
                <a:spcPts val="0"/>
              </a:spcAft>
              <a:buSzPts val="2800"/>
              <a:buFont typeface="Arial"/>
              <a:buChar char="•"/>
              <a:defRPr sz="2800"/>
            </a:lvl1pPr>
            <a:lvl2pPr indent="-381000" lvl="1" marL="914400" algn="l">
              <a:spcBef>
                <a:spcPts val="0"/>
              </a:spcBef>
              <a:spcAft>
                <a:spcPts val="0"/>
              </a:spcAft>
              <a:buSzPts val="2400"/>
              <a:buChar char="•"/>
              <a:defRPr sz="2400"/>
            </a:lvl2pPr>
            <a:lvl3pPr indent="-355600" lvl="2" marL="1371600" algn="l">
              <a:spcBef>
                <a:spcPts val="0"/>
              </a:spcBef>
              <a:spcAft>
                <a:spcPts val="0"/>
              </a:spcAft>
              <a:buSzPts val="2000"/>
              <a:buChar char="•"/>
              <a:defRPr sz="2000"/>
            </a:lvl3pPr>
            <a:lvl4pPr indent="-342900" lvl="3" marL="1828800" algn="l">
              <a:spcBef>
                <a:spcPts val="0"/>
              </a:spcBef>
              <a:spcAft>
                <a:spcPts val="0"/>
              </a:spcAft>
              <a:buSzPts val="1800"/>
              <a:buChar char="•"/>
              <a:defRPr sz="1800"/>
            </a:lvl4pPr>
            <a:lvl5pPr indent="-342900" lvl="4" marL="2286000" algn="l">
              <a:spcBef>
                <a:spcPts val="0"/>
              </a:spcBef>
              <a:spcAft>
                <a:spcPts val="0"/>
              </a:spcAft>
              <a:buSzPts val="1800"/>
              <a:buChar char="•"/>
              <a:defRPr sz="1800"/>
            </a:lvl5pPr>
            <a:lvl6pPr indent="-342900" lvl="5" marL="2743200" algn="l">
              <a:spcBef>
                <a:spcPts val="0"/>
              </a:spcBef>
              <a:spcAft>
                <a:spcPts val="0"/>
              </a:spcAft>
              <a:buSzPts val="1800"/>
              <a:buChar char="•"/>
              <a:defRPr sz="1800"/>
            </a:lvl6pPr>
            <a:lvl7pPr indent="-342900" lvl="6" marL="3200400" algn="l">
              <a:spcBef>
                <a:spcPts val="0"/>
              </a:spcBef>
              <a:spcAft>
                <a:spcPts val="0"/>
              </a:spcAft>
              <a:buSzPts val="1800"/>
              <a:buChar char="•"/>
              <a:defRPr sz="1800"/>
            </a:lvl7pPr>
            <a:lvl8pPr indent="-342900" lvl="7" marL="3657600" algn="l">
              <a:spcBef>
                <a:spcPts val="0"/>
              </a:spcBef>
              <a:spcAft>
                <a:spcPts val="0"/>
              </a:spcAft>
              <a:buSzPts val="1800"/>
              <a:buChar char="•"/>
              <a:defRPr sz="1800"/>
            </a:lvl8pPr>
            <a:lvl9pPr indent="-342900" lvl="8" marL="4114800" algn="l">
              <a:spcBef>
                <a:spcPts val="0"/>
              </a:spcBef>
              <a:spcAft>
                <a:spcPts val="0"/>
              </a:spcAft>
              <a:buSzPts val="1800"/>
              <a:buChar char="•"/>
              <a:defRPr sz="1800"/>
            </a:lvl9pPr>
          </a:lstStyle>
          <a:p/>
        </p:txBody>
      </p:sp>
      <p:sp>
        <p:nvSpPr>
          <p:cNvPr id="41" name="Google Shape;41;p30"/>
          <p:cNvSpPr txBox="1"/>
          <p:nvPr>
            <p:ph idx="2" type="body"/>
          </p:nvPr>
        </p:nvSpPr>
        <p:spPr>
          <a:xfrm>
            <a:off x="4837113" y="1484313"/>
            <a:ext cx="4000500" cy="4351337"/>
          </a:xfrm>
          <a:prstGeom prst="rect">
            <a:avLst/>
          </a:prstGeom>
          <a:noFill/>
          <a:ln>
            <a:noFill/>
          </a:ln>
        </p:spPr>
        <p:txBody>
          <a:bodyPr anchorCtr="0" anchor="t" bIns="0" lIns="0" spcFirstLastPara="1" rIns="0" wrap="square" tIns="0">
            <a:noAutofit/>
          </a:bodyPr>
          <a:lstStyle>
            <a:lvl1pPr indent="-406400" lvl="0" marL="457200" algn="l">
              <a:spcBef>
                <a:spcPts val="0"/>
              </a:spcBef>
              <a:spcAft>
                <a:spcPts val="0"/>
              </a:spcAft>
              <a:buSzPts val="2800"/>
              <a:buFont typeface="Arial"/>
              <a:buChar char="•"/>
              <a:defRPr sz="2800"/>
            </a:lvl1pPr>
            <a:lvl2pPr indent="-381000" lvl="1" marL="914400" algn="l">
              <a:spcBef>
                <a:spcPts val="0"/>
              </a:spcBef>
              <a:spcAft>
                <a:spcPts val="0"/>
              </a:spcAft>
              <a:buSzPts val="2400"/>
              <a:buChar char="•"/>
              <a:defRPr sz="2400"/>
            </a:lvl2pPr>
            <a:lvl3pPr indent="-355600" lvl="2" marL="1371600" algn="l">
              <a:spcBef>
                <a:spcPts val="0"/>
              </a:spcBef>
              <a:spcAft>
                <a:spcPts val="0"/>
              </a:spcAft>
              <a:buSzPts val="2000"/>
              <a:buChar char="•"/>
              <a:defRPr sz="2000"/>
            </a:lvl3pPr>
            <a:lvl4pPr indent="-342900" lvl="3" marL="1828800" algn="l">
              <a:spcBef>
                <a:spcPts val="0"/>
              </a:spcBef>
              <a:spcAft>
                <a:spcPts val="0"/>
              </a:spcAft>
              <a:buSzPts val="1800"/>
              <a:buChar char="•"/>
              <a:defRPr sz="1800"/>
            </a:lvl4pPr>
            <a:lvl5pPr indent="-342900" lvl="4" marL="2286000" algn="l">
              <a:spcBef>
                <a:spcPts val="0"/>
              </a:spcBef>
              <a:spcAft>
                <a:spcPts val="0"/>
              </a:spcAft>
              <a:buSzPts val="1800"/>
              <a:buChar char="•"/>
              <a:defRPr sz="1800"/>
            </a:lvl5pPr>
            <a:lvl6pPr indent="-342900" lvl="5" marL="2743200" algn="l">
              <a:spcBef>
                <a:spcPts val="0"/>
              </a:spcBef>
              <a:spcAft>
                <a:spcPts val="0"/>
              </a:spcAft>
              <a:buSzPts val="1800"/>
              <a:buChar char="•"/>
              <a:defRPr sz="1800"/>
            </a:lvl6pPr>
            <a:lvl7pPr indent="-342900" lvl="6" marL="3200400" algn="l">
              <a:spcBef>
                <a:spcPts val="0"/>
              </a:spcBef>
              <a:spcAft>
                <a:spcPts val="0"/>
              </a:spcAft>
              <a:buSzPts val="1800"/>
              <a:buChar char="•"/>
              <a:defRPr sz="1800"/>
            </a:lvl7pPr>
            <a:lvl8pPr indent="-342900" lvl="7" marL="3657600" algn="l">
              <a:spcBef>
                <a:spcPts val="0"/>
              </a:spcBef>
              <a:spcAft>
                <a:spcPts val="0"/>
              </a:spcAft>
              <a:buSzPts val="1800"/>
              <a:buChar char="•"/>
              <a:defRPr sz="1800"/>
            </a:lvl8pPr>
            <a:lvl9pPr indent="-342900" lvl="8" marL="4114800" algn="l">
              <a:spcBef>
                <a:spcPts val="0"/>
              </a:spcBef>
              <a:spcAft>
                <a:spcPts val="0"/>
              </a:spcAft>
              <a:buSzPts val="1800"/>
              <a:buChar char="•"/>
              <a:defRPr sz="1800"/>
            </a:lvl9pPr>
          </a:lstStyle>
          <a:p/>
        </p:txBody>
      </p:sp>
      <p:sp>
        <p:nvSpPr>
          <p:cNvPr id="42" name="Google Shape;42;p30"/>
          <p:cNvSpPr txBox="1"/>
          <p:nvPr>
            <p:ph idx="10" type="dt"/>
          </p:nvPr>
        </p:nvSpPr>
        <p:spPr>
          <a:xfrm>
            <a:off x="3276600" y="6400800"/>
            <a:ext cx="25908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32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32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32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32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32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32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32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3200" u="none" cap="none" strike="noStrike">
                <a:solidFill>
                  <a:schemeClr val="dk1"/>
                </a:solidFill>
                <a:latin typeface="Arial"/>
                <a:ea typeface="Arial"/>
                <a:cs typeface="Arial"/>
                <a:sym typeface="Arial"/>
              </a:defRPr>
            </a:lvl9pPr>
          </a:lstStyle>
          <a:p/>
        </p:txBody>
      </p:sp>
      <p:sp>
        <p:nvSpPr>
          <p:cNvPr id="43" name="Google Shape;43;p30"/>
          <p:cNvSpPr txBox="1"/>
          <p:nvPr>
            <p:ph idx="12" type="sldNum"/>
          </p:nvPr>
        </p:nvSpPr>
        <p:spPr>
          <a:xfrm>
            <a:off x="152400" y="6375400"/>
            <a:ext cx="304800" cy="228600"/>
          </a:xfrm>
          <a:prstGeom prst="rect">
            <a:avLst/>
          </a:prstGeom>
          <a:noFill/>
          <a:ln>
            <a:noFill/>
          </a:ln>
        </p:spPr>
        <p:txBody>
          <a:bodyPr anchorCtr="0" anchor="t" bIns="0" lIns="0" spcFirstLastPara="1" rIns="0" wrap="square" tIns="0">
            <a:noAutofit/>
          </a:bodyPr>
          <a:lstStyle>
            <a:lvl1pPr indent="0" lvl="0" marL="0" marR="0" algn="l">
              <a:spcBef>
                <a:spcPts val="0"/>
              </a:spcBef>
              <a:spcAft>
                <a:spcPts val="0"/>
              </a:spcAft>
              <a:buNone/>
              <a:defRPr b="0" i="0" sz="900" u="none" cap="none" strike="noStrike">
                <a:solidFill>
                  <a:srgbClr val="FFFFFF"/>
                </a:solidFill>
                <a:latin typeface="Arial"/>
                <a:ea typeface="Arial"/>
                <a:cs typeface="Arial"/>
                <a:sym typeface="Arial"/>
              </a:defRPr>
            </a:lvl1pPr>
            <a:lvl2pPr indent="0" lvl="1" marL="0" marR="0" algn="l">
              <a:spcBef>
                <a:spcPts val="0"/>
              </a:spcBef>
              <a:spcAft>
                <a:spcPts val="0"/>
              </a:spcAft>
              <a:buNone/>
              <a:defRPr b="0" i="0" sz="900" u="none" cap="none" strike="noStrike">
                <a:solidFill>
                  <a:srgbClr val="FFFFFF"/>
                </a:solidFill>
                <a:latin typeface="Arial"/>
                <a:ea typeface="Arial"/>
                <a:cs typeface="Arial"/>
                <a:sym typeface="Arial"/>
              </a:defRPr>
            </a:lvl2pPr>
            <a:lvl3pPr indent="0" lvl="2" marL="0" marR="0" algn="l">
              <a:spcBef>
                <a:spcPts val="0"/>
              </a:spcBef>
              <a:spcAft>
                <a:spcPts val="0"/>
              </a:spcAft>
              <a:buNone/>
              <a:defRPr b="0" i="0" sz="900" u="none" cap="none" strike="noStrike">
                <a:solidFill>
                  <a:srgbClr val="FFFFFF"/>
                </a:solidFill>
                <a:latin typeface="Arial"/>
                <a:ea typeface="Arial"/>
                <a:cs typeface="Arial"/>
                <a:sym typeface="Arial"/>
              </a:defRPr>
            </a:lvl3pPr>
            <a:lvl4pPr indent="0" lvl="3" marL="0" marR="0" algn="l">
              <a:spcBef>
                <a:spcPts val="0"/>
              </a:spcBef>
              <a:spcAft>
                <a:spcPts val="0"/>
              </a:spcAft>
              <a:buNone/>
              <a:defRPr b="0" i="0" sz="900" u="none" cap="none" strike="noStrike">
                <a:solidFill>
                  <a:srgbClr val="FFFFFF"/>
                </a:solidFill>
                <a:latin typeface="Arial"/>
                <a:ea typeface="Arial"/>
                <a:cs typeface="Arial"/>
                <a:sym typeface="Arial"/>
              </a:defRPr>
            </a:lvl4pPr>
            <a:lvl5pPr indent="0" lvl="4" marL="0" marR="0" algn="l">
              <a:spcBef>
                <a:spcPts val="0"/>
              </a:spcBef>
              <a:spcAft>
                <a:spcPts val="0"/>
              </a:spcAft>
              <a:buNone/>
              <a:defRPr b="0" i="0" sz="900" u="none" cap="none" strike="noStrike">
                <a:solidFill>
                  <a:srgbClr val="FFFFFF"/>
                </a:solidFill>
                <a:latin typeface="Arial"/>
                <a:ea typeface="Arial"/>
                <a:cs typeface="Arial"/>
                <a:sym typeface="Arial"/>
              </a:defRPr>
            </a:lvl5pPr>
            <a:lvl6pPr indent="0" lvl="5" marL="0" marR="0" algn="l">
              <a:spcBef>
                <a:spcPts val="0"/>
              </a:spcBef>
              <a:spcAft>
                <a:spcPts val="0"/>
              </a:spcAft>
              <a:buNone/>
              <a:defRPr b="0" i="0" sz="900" u="none" cap="none" strike="noStrike">
                <a:solidFill>
                  <a:srgbClr val="FFFFFF"/>
                </a:solidFill>
                <a:latin typeface="Arial"/>
                <a:ea typeface="Arial"/>
                <a:cs typeface="Arial"/>
                <a:sym typeface="Arial"/>
              </a:defRPr>
            </a:lvl6pPr>
            <a:lvl7pPr indent="0" lvl="6" marL="0" marR="0" algn="l">
              <a:spcBef>
                <a:spcPts val="0"/>
              </a:spcBef>
              <a:spcAft>
                <a:spcPts val="0"/>
              </a:spcAft>
              <a:buNone/>
              <a:defRPr b="0" i="0" sz="900" u="none" cap="none" strike="noStrike">
                <a:solidFill>
                  <a:srgbClr val="FFFFFF"/>
                </a:solidFill>
                <a:latin typeface="Arial"/>
                <a:ea typeface="Arial"/>
                <a:cs typeface="Arial"/>
                <a:sym typeface="Arial"/>
              </a:defRPr>
            </a:lvl7pPr>
            <a:lvl8pPr indent="0" lvl="7" marL="0" marR="0" algn="l">
              <a:spcBef>
                <a:spcPts val="0"/>
              </a:spcBef>
              <a:spcAft>
                <a:spcPts val="0"/>
              </a:spcAft>
              <a:buNone/>
              <a:defRPr b="0" i="0" sz="900" u="none" cap="none" strike="noStrike">
                <a:solidFill>
                  <a:srgbClr val="FFFFFF"/>
                </a:solidFill>
                <a:latin typeface="Arial"/>
                <a:ea typeface="Arial"/>
                <a:cs typeface="Arial"/>
                <a:sym typeface="Arial"/>
              </a:defRPr>
            </a:lvl8pPr>
            <a:lvl9pPr indent="0" lvl="8" marL="0" marR="0" algn="l">
              <a:spcBef>
                <a:spcPts val="0"/>
              </a:spcBef>
              <a:spcAft>
                <a:spcPts val="0"/>
              </a:spcAft>
              <a:buNone/>
              <a:defRPr b="0" i="0" sz="9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1"/>
          <p:cNvSpPr txBox="1"/>
          <p:nvPr>
            <p:ph type="title"/>
          </p:nvPr>
        </p:nvSpPr>
        <p:spPr>
          <a:xfrm>
            <a:off x="457200" y="274638"/>
            <a:ext cx="8229600" cy="1143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31"/>
          <p:cNvSpPr txBox="1"/>
          <p:nvPr>
            <p:ph idx="1" type="body"/>
          </p:nvPr>
        </p:nvSpPr>
        <p:spPr>
          <a:xfrm>
            <a:off x="457200" y="1535113"/>
            <a:ext cx="4040188" cy="639762"/>
          </a:xfrm>
          <a:prstGeom prst="rect">
            <a:avLst/>
          </a:prstGeom>
          <a:noFill/>
          <a:ln>
            <a:noFill/>
          </a:ln>
        </p:spPr>
        <p:txBody>
          <a:bodyPr anchorCtr="0" anchor="b" bIns="0" lIns="0" spcFirstLastPara="1" rIns="0" wrap="square" tIns="0">
            <a:noAutofit/>
          </a:bodyPr>
          <a:lstStyle>
            <a:lvl1pPr indent="-228600" lvl="0" marL="457200" algn="l">
              <a:spcBef>
                <a:spcPts val="0"/>
              </a:spcBef>
              <a:spcAft>
                <a:spcPts val="0"/>
              </a:spcAft>
              <a:buSzPts val="2400"/>
              <a:buFont typeface="Arial"/>
              <a:buNone/>
              <a:defRPr b="1" sz="2400"/>
            </a:lvl1pPr>
            <a:lvl2pPr indent="-228600" lvl="1" marL="914400" algn="l">
              <a:spcBef>
                <a:spcPts val="0"/>
              </a:spcBef>
              <a:spcAft>
                <a:spcPts val="0"/>
              </a:spcAft>
              <a:buSzPts val="2000"/>
              <a:buNone/>
              <a:defRPr b="1" sz="2000"/>
            </a:lvl2pPr>
            <a:lvl3pPr indent="-228600" lvl="2" marL="1371600" algn="l">
              <a:spcBef>
                <a:spcPts val="0"/>
              </a:spcBef>
              <a:spcAft>
                <a:spcPts val="0"/>
              </a:spcAft>
              <a:buSzPts val="1800"/>
              <a:buNone/>
              <a:defRPr b="1" sz="1800"/>
            </a:lvl3pPr>
            <a:lvl4pPr indent="-228600" lvl="3" marL="1828800" algn="l">
              <a:spcBef>
                <a:spcPts val="0"/>
              </a:spcBef>
              <a:spcAft>
                <a:spcPts val="0"/>
              </a:spcAft>
              <a:buSzPts val="1600"/>
              <a:buNone/>
              <a:defRPr b="1" sz="1600"/>
            </a:lvl4pPr>
            <a:lvl5pPr indent="-228600" lvl="4" marL="2286000" algn="l">
              <a:spcBef>
                <a:spcPts val="0"/>
              </a:spcBef>
              <a:spcAft>
                <a:spcPts val="0"/>
              </a:spcAft>
              <a:buSzPts val="1600"/>
              <a:buNone/>
              <a:defRPr b="1" sz="1600"/>
            </a:lvl5pPr>
            <a:lvl6pPr indent="-228600" lvl="5" marL="2743200" algn="l">
              <a:spcBef>
                <a:spcPts val="0"/>
              </a:spcBef>
              <a:spcAft>
                <a:spcPts val="0"/>
              </a:spcAft>
              <a:buSzPts val="1600"/>
              <a:buNone/>
              <a:defRPr b="1" sz="1600"/>
            </a:lvl6pPr>
            <a:lvl7pPr indent="-228600" lvl="6" marL="3200400" algn="l">
              <a:spcBef>
                <a:spcPts val="0"/>
              </a:spcBef>
              <a:spcAft>
                <a:spcPts val="0"/>
              </a:spcAft>
              <a:buSzPts val="1600"/>
              <a:buNone/>
              <a:defRPr b="1" sz="1600"/>
            </a:lvl7pPr>
            <a:lvl8pPr indent="-228600" lvl="7" marL="3657600" algn="l">
              <a:spcBef>
                <a:spcPts val="0"/>
              </a:spcBef>
              <a:spcAft>
                <a:spcPts val="0"/>
              </a:spcAft>
              <a:buSzPts val="1600"/>
              <a:buNone/>
              <a:defRPr b="1" sz="1600"/>
            </a:lvl8pPr>
            <a:lvl9pPr indent="-228600" lvl="8" marL="4114800" algn="l">
              <a:spcBef>
                <a:spcPts val="0"/>
              </a:spcBef>
              <a:spcAft>
                <a:spcPts val="0"/>
              </a:spcAft>
              <a:buSzPts val="1600"/>
              <a:buNone/>
              <a:defRPr b="1" sz="1600"/>
            </a:lvl9pPr>
          </a:lstStyle>
          <a:p/>
        </p:txBody>
      </p:sp>
      <p:sp>
        <p:nvSpPr>
          <p:cNvPr id="47" name="Google Shape;47;p31"/>
          <p:cNvSpPr txBox="1"/>
          <p:nvPr>
            <p:ph idx="2" type="body"/>
          </p:nvPr>
        </p:nvSpPr>
        <p:spPr>
          <a:xfrm>
            <a:off x="457200" y="2174875"/>
            <a:ext cx="4040188" cy="3951288"/>
          </a:xfrm>
          <a:prstGeom prst="rect">
            <a:avLst/>
          </a:prstGeom>
          <a:noFill/>
          <a:ln>
            <a:noFill/>
          </a:ln>
        </p:spPr>
        <p:txBody>
          <a:bodyPr anchorCtr="0" anchor="t" bIns="0" lIns="0" spcFirstLastPara="1" rIns="0" wrap="square" tIns="0">
            <a:noAutofit/>
          </a:bodyPr>
          <a:lstStyle>
            <a:lvl1pPr indent="-381000" lvl="0" marL="457200" algn="l">
              <a:spcBef>
                <a:spcPts val="0"/>
              </a:spcBef>
              <a:spcAft>
                <a:spcPts val="0"/>
              </a:spcAft>
              <a:buSzPts val="2400"/>
              <a:buFont typeface="Arial"/>
              <a:buChar char="•"/>
              <a:defRPr sz="2400"/>
            </a:lvl1pPr>
            <a:lvl2pPr indent="-355600" lvl="1" marL="914400" algn="l">
              <a:spcBef>
                <a:spcPts val="0"/>
              </a:spcBef>
              <a:spcAft>
                <a:spcPts val="0"/>
              </a:spcAft>
              <a:buSzPts val="2000"/>
              <a:buChar char="•"/>
              <a:defRPr sz="2000"/>
            </a:lvl2pPr>
            <a:lvl3pPr indent="-342900" lvl="2" marL="1371600" algn="l">
              <a:spcBef>
                <a:spcPts val="0"/>
              </a:spcBef>
              <a:spcAft>
                <a:spcPts val="0"/>
              </a:spcAft>
              <a:buSzPts val="1800"/>
              <a:buChar char="•"/>
              <a:defRPr sz="1800"/>
            </a:lvl3pPr>
            <a:lvl4pPr indent="-330200" lvl="3" marL="1828800" algn="l">
              <a:spcBef>
                <a:spcPts val="0"/>
              </a:spcBef>
              <a:spcAft>
                <a:spcPts val="0"/>
              </a:spcAft>
              <a:buSzPts val="1600"/>
              <a:buChar char="•"/>
              <a:defRPr sz="1600"/>
            </a:lvl4pPr>
            <a:lvl5pPr indent="-330200" lvl="4" marL="2286000" algn="l">
              <a:spcBef>
                <a:spcPts val="0"/>
              </a:spcBef>
              <a:spcAft>
                <a:spcPts val="0"/>
              </a:spcAft>
              <a:buSzPts val="1600"/>
              <a:buChar char="•"/>
              <a:defRPr sz="1600"/>
            </a:lvl5pPr>
            <a:lvl6pPr indent="-330200" lvl="5" marL="2743200" algn="l">
              <a:spcBef>
                <a:spcPts val="0"/>
              </a:spcBef>
              <a:spcAft>
                <a:spcPts val="0"/>
              </a:spcAft>
              <a:buSzPts val="1600"/>
              <a:buChar char="•"/>
              <a:defRPr sz="1600"/>
            </a:lvl6pPr>
            <a:lvl7pPr indent="-330200" lvl="6" marL="3200400" algn="l">
              <a:spcBef>
                <a:spcPts val="0"/>
              </a:spcBef>
              <a:spcAft>
                <a:spcPts val="0"/>
              </a:spcAft>
              <a:buSzPts val="1600"/>
              <a:buChar char="•"/>
              <a:defRPr sz="1600"/>
            </a:lvl7pPr>
            <a:lvl8pPr indent="-330200" lvl="7" marL="3657600" algn="l">
              <a:spcBef>
                <a:spcPts val="0"/>
              </a:spcBef>
              <a:spcAft>
                <a:spcPts val="0"/>
              </a:spcAft>
              <a:buSzPts val="1600"/>
              <a:buChar char="•"/>
              <a:defRPr sz="1600"/>
            </a:lvl8pPr>
            <a:lvl9pPr indent="-330200" lvl="8" marL="4114800" algn="l">
              <a:spcBef>
                <a:spcPts val="0"/>
              </a:spcBef>
              <a:spcAft>
                <a:spcPts val="0"/>
              </a:spcAft>
              <a:buSzPts val="1600"/>
              <a:buChar char="•"/>
              <a:defRPr sz="1600"/>
            </a:lvl9pPr>
          </a:lstStyle>
          <a:p/>
        </p:txBody>
      </p:sp>
      <p:sp>
        <p:nvSpPr>
          <p:cNvPr id="48" name="Google Shape;48;p31"/>
          <p:cNvSpPr txBox="1"/>
          <p:nvPr>
            <p:ph idx="3" type="body"/>
          </p:nvPr>
        </p:nvSpPr>
        <p:spPr>
          <a:xfrm>
            <a:off x="4645025" y="1535113"/>
            <a:ext cx="4041775" cy="639762"/>
          </a:xfrm>
          <a:prstGeom prst="rect">
            <a:avLst/>
          </a:prstGeom>
          <a:noFill/>
          <a:ln>
            <a:noFill/>
          </a:ln>
        </p:spPr>
        <p:txBody>
          <a:bodyPr anchorCtr="0" anchor="b" bIns="0" lIns="0" spcFirstLastPara="1" rIns="0" wrap="square" tIns="0">
            <a:noAutofit/>
          </a:bodyPr>
          <a:lstStyle>
            <a:lvl1pPr indent="-228600" lvl="0" marL="457200" algn="l">
              <a:spcBef>
                <a:spcPts val="0"/>
              </a:spcBef>
              <a:spcAft>
                <a:spcPts val="0"/>
              </a:spcAft>
              <a:buSzPts val="2400"/>
              <a:buFont typeface="Arial"/>
              <a:buNone/>
              <a:defRPr b="1" sz="2400"/>
            </a:lvl1pPr>
            <a:lvl2pPr indent="-228600" lvl="1" marL="914400" algn="l">
              <a:spcBef>
                <a:spcPts val="0"/>
              </a:spcBef>
              <a:spcAft>
                <a:spcPts val="0"/>
              </a:spcAft>
              <a:buSzPts val="2000"/>
              <a:buNone/>
              <a:defRPr b="1" sz="2000"/>
            </a:lvl2pPr>
            <a:lvl3pPr indent="-228600" lvl="2" marL="1371600" algn="l">
              <a:spcBef>
                <a:spcPts val="0"/>
              </a:spcBef>
              <a:spcAft>
                <a:spcPts val="0"/>
              </a:spcAft>
              <a:buSzPts val="1800"/>
              <a:buNone/>
              <a:defRPr b="1" sz="1800"/>
            </a:lvl3pPr>
            <a:lvl4pPr indent="-228600" lvl="3" marL="1828800" algn="l">
              <a:spcBef>
                <a:spcPts val="0"/>
              </a:spcBef>
              <a:spcAft>
                <a:spcPts val="0"/>
              </a:spcAft>
              <a:buSzPts val="1600"/>
              <a:buNone/>
              <a:defRPr b="1" sz="1600"/>
            </a:lvl4pPr>
            <a:lvl5pPr indent="-228600" lvl="4" marL="2286000" algn="l">
              <a:spcBef>
                <a:spcPts val="0"/>
              </a:spcBef>
              <a:spcAft>
                <a:spcPts val="0"/>
              </a:spcAft>
              <a:buSzPts val="1600"/>
              <a:buNone/>
              <a:defRPr b="1" sz="1600"/>
            </a:lvl5pPr>
            <a:lvl6pPr indent="-228600" lvl="5" marL="2743200" algn="l">
              <a:spcBef>
                <a:spcPts val="0"/>
              </a:spcBef>
              <a:spcAft>
                <a:spcPts val="0"/>
              </a:spcAft>
              <a:buSzPts val="1600"/>
              <a:buNone/>
              <a:defRPr b="1" sz="1600"/>
            </a:lvl6pPr>
            <a:lvl7pPr indent="-228600" lvl="6" marL="3200400" algn="l">
              <a:spcBef>
                <a:spcPts val="0"/>
              </a:spcBef>
              <a:spcAft>
                <a:spcPts val="0"/>
              </a:spcAft>
              <a:buSzPts val="1600"/>
              <a:buNone/>
              <a:defRPr b="1" sz="1600"/>
            </a:lvl7pPr>
            <a:lvl8pPr indent="-228600" lvl="7" marL="3657600" algn="l">
              <a:spcBef>
                <a:spcPts val="0"/>
              </a:spcBef>
              <a:spcAft>
                <a:spcPts val="0"/>
              </a:spcAft>
              <a:buSzPts val="1600"/>
              <a:buNone/>
              <a:defRPr b="1" sz="1600"/>
            </a:lvl8pPr>
            <a:lvl9pPr indent="-228600" lvl="8" marL="4114800" algn="l">
              <a:spcBef>
                <a:spcPts val="0"/>
              </a:spcBef>
              <a:spcAft>
                <a:spcPts val="0"/>
              </a:spcAft>
              <a:buSzPts val="1600"/>
              <a:buNone/>
              <a:defRPr b="1" sz="1600"/>
            </a:lvl9pPr>
          </a:lstStyle>
          <a:p/>
        </p:txBody>
      </p:sp>
      <p:sp>
        <p:nvSpPr>
          <p:cNvPr id="49" name="Google Shape;49;p31"/>
          <p:cNvSpPr txBox="1"/>
          <p:nvPr>
            <p:ph idx="4" type="body"/>
          </p:nvPr>
        </p:nvSpPr>
        <p:spPr>
          <a:xfrm>
            <a:off x="4645025" y="2174875"/>
            <a:ext cx="4041775" cy="3951288"/>
          </a:xfrm>
          <a:prstGeom prst="rect">
            <a:avLst/>
          </a:prstGeom>
          <a:noFill/>
          <a:ln>
            <a:noFill/>
          </a:ln>
        </p:spPr>
        <p:txBody>
          <a:bodyPr anchorCtr="0" anchor="t" bIns="0" lIns="0" spcFirstLastPara="1" rIns="0" wrap="square" tIns="0">
            <a:noAutofit/>
          </a:bodyPr>
          <a:lstStyle>
            <a:lvl1pPr indent="-381000" lvl="0" marL="457200" algn="l">
              <a:spcBef>
                <a:spcPts val="0"/>
              </a:spcBef>
              <a:spcAft>
                <a:spcPts val="0"/>
              </a:spcAft>
              <a:buSzPts val="2400"/>
              <a:buFont typeface="Arial"/>
              <a:buChar char="•"/>
              <a:defRPr sz="2400"/>
            </a:lvl1pPr>
            <a:lvl2pPr indent="-355600" lvl="1" marL="914400" algn="l">
              <a:spcBef>
                <a:spcPts val="0"/>
              </a:spcBef>
              <a:spcAft>
                <a:spcPts val="0"/>
              </a:spcAft>
              <a:buSzPts val="2000"/>
              <a:buChar char="•"/>
              <a:defRPr sz="2000"/>
            </a:lvl2pPr>
            <a:lvl3pPr indent="-342900" lvl="2" marL="1371600" algn="l">
              <a:spcBef>
                <a:spcPts val="0"/>
              </a:spcBef>
              <a:spcAft>
                <a:spcPts val="0"/>
              </a:spcAft>
              <a:buSzPts val="1800"/>
              <a:buChar char="•"/>
              <a:defRPr sz="1800"/>
            </a:lvl3pPr>
            <a:lvl4pPr indent="-330200" lvl="3" marL="1828800" algn="l">
              <a:spcBef>
                <a:spcPts val="0"/>
              </a:spcBef>
              <a:spcAft>
                <a:spcPts val="0"/>
              </a:spcAft>
              <a:buSzPts val="1600"/>
              <a:buChar char="•"/>
              <a:defRPr sz="1600"/>
            </a:lvl4pPr>
            <a:lvl5pPr indent="-330200" lvl="4" marL="2286000" algn="l">
              <a:spcBef>
                <a:spcPts val="0"/>
              </a:spcBef>
              <a:spcAft>
                <a:spcPts val="0"/>
              </a:spcAft>
              <a:buSzPts val="1600"/>
              <a:buChar char="•"/>
              <a:defRPr sz="1600"/>
            </a:lvl5pPr>
            <a:lvl6pPr indent="-330200" lvl="5" marL="2743200" algn="l">
              <a:spcBef>
                <a:spcPts val="0"/>
              </a:spcBef>
              <a:spcAft>
                <a:spcPts val="0"/>
              </a:spcAft>
              <a:buSzPts val="1600"/>
              <a:buChar char="•"/>
              <a:defRPr sz="1600"/>
            </a:lvl6pPr>
            <a:lvl7pPr indent="-330200" lvl="6" marL="3200400" algn="l">
              <a:spcBef>
                <a:spcPts val="0"/>
              </a:spcBef>
              <a:spcAft>
                <a:spcPts val="0"/>
              </a:spcAft>
              <a:buSzPts val="1600"/>
              <a:buChar char="•"/>
              <a:defRPr sz="1600"/>
            </a:lvl7pPr>
            <a:lvl8pPr indent="-330200" lvl="7" marL="3657600" algn="l">
              <a:spcBef>
                <a:spcPts val="0"/>
              </a:spcBef>
              <a:spcAft>
                <a:spcPts val="0"/>
              </a:spcAft>
              <a:buSzPts val="1600"/>
              <a:buChar char="•"/>
              <a:defRPr sz="1600"/>
            </a:lvl8pPr>
            <a:lvl9pPr indent="-330200" lvl="8" marL="4114800" algn="l">
              <a:spcBef>
                <a:spcPts val="0"/>
              </a:spcBef>
              <a:spcAft>
                <a:spcPts val="0"/>
              </a:spcAft>
              <a:buSzPts val="1600"/>
              <a:buChar char="•"/>
              <a:defRPr sz="1600"/>
            </a:lvl9pPr>
          </a:lstStyle>
          <a:p/>
        </p:txBody>
      </p:sp>
      <p:sp>
        <p:nvSpPr>
          <p:cNvPr id="50" name="Google Shape;50;p31"/>
          <p:cNvSpPr txBox="1"/>
          <p:nvPr>
            <p:ph idx="10" type="dt"/>
          </p:nvPr>
        </p:nvSpPr>
        <p:spPr>
          <a:xfrm>
            <a:off x="3276600" y="6400800"/>
            <a:ext cx="25908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32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32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32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32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32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32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32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3200" u="none" cap="none" strike="noStrike">
                <a:solidFill>
                  <a:schemeClr val="dk1"/>
                </a:solidFill>
                <a:latin typeface="Arial"/>
                <a:ea typeface="Arial"/>
                <a:cs typeface="Arial"/>
                <a:sym typeface="Arial"/>
              </a:defRPr>
            </a:lvl9pPr>
          </a:lstStyle>
          <a:p/>
        </p:txBody>
      </p:sp>
      <p:sp>
        <p:nvSpPr>
          <p:cNvPr id="51" name="Google Shape;51;p31"/>
          <p:cNvSpPr txBox="1"/>
          <p:nvPr>
            <p:ph idx="12" type="sldNum"/>
          </p:nvPr>
        </p:nvSpPr>
        <p:spPr>
          <a:xfrm>
            <a:off x="152400" y="6375400"/>
            <a:ext cx="304800" cy="228600"/>
          </a:xfrm>
          <a:prstGeom prst="rect">
            <a:avLst/>
          </a:prstGeom>
          <a:noFill/>
          <a:ln>
            <a:noFill/>
          </a:ln>
        </p:spPr>
        <p:txBody>
          <a:bodyPr anchorCtr="0" anchor="t" bIns="0" lIns="0" spcFirstLastPara="1" rIns="0" wrap="square" tIns="0">
            <a:noAutofit/>
          </a:bodyPr>
          <a:lstStyle>
            <a:lvl1pPr indent="0" lvl="0" marL="0" marR="0" algn="l">
              <a:spcBef>
                <a:spcPts val="0"/>
              </a:spcBef>
              <a:spcAft>
                <a:spcPts val="0"/>
              </a:spcAft>
              <a:buNone/>
              <a:defRPr b="0" i="0" sz="900" u="none" cap="none" strike="noStrike">
                <a:solidFill>
                  <a:srgbClr val="FFFFFF"/>
                </a:solidFill>
                <a:latin typeface="Arial"/>
                <a:ea typeface="Arial"/>
                <a:cs typeface="Arial"/>
                <a:sym typeface="Arial"/>
              </a:defRPr>
            </a:lvl1pPr>
            <a:lvl2pPr indent="0" lvl="1" marL="0" marR="0" algn="l">
              <a:spcBef>
                <a:spcPts val="0"/>
              </a:spcBef>
              <a:spcAft>
                <a:spcPts val="0"/>
              </a:spcAft>
              <a:buNone/>
              <a:defRPr b="0" i="0" sz="900" u="none" cap="none" strike="noStrike">
                <a:solidFill>
                  <a:srgbClr val="FFFFFF"/>
                </a:solidFill>
                <a:latin typeface="Arial"/>
                <a:ea typeface="Arial"/>
                <a:cs typeface="Arial"/>
                <a:sym typeface="Arial"/>
              </a:defRPr>
            </a:lvl2pPr>
            <a:lvl3pPr indent="0" lvl="2" marL="0" marR="0" algn="l">
              <a:spcBef>
                <a:spcPts val="0"/>
              </a:spcBef>
              <a:spcAft>
                <a:spcPts val="0"/>
              </a:spcAft>
              <a:buNone/>
              <a:defRPr b="0" i="0" sz="900" u="none" cap="none" strike="noStrike">
                <a:solidFill>
                  <a:srgbClr val="FFFFFF"/>
                </a:solidFill>
                <a:latin typeface="Arial"/>
                <a:ea typeface="Arial"/>
                <a:cs typeface="Arial"/>
                <a:sym typeface="Arial"/>
              </a:defRPr>
            </a:lvl3pPr>
            <a:lvl4pPr indent="0" lvl="3" marL="0" marR="0" algn="l">
              <a:spcBef>
                <a:spcPts val="0"/>
              </a:spcBef>
              <a:spcAft>
                <a:spcPts val="0"/>
              </a:spcAft>
              <a:buNone/>
              <a:defRPr b="0" i="0" sz="900" u="none" cap="none" strike="noStrike">
                <a:solidFill>
                  <a:srgbClr val="FFFFFF"/>
                </a:solidFill>
                <a:latin typeface="Arial"/>
                <a:ea typeface="Arial"/>
                <a:cs typeface="Arial"/>
                <a:sym typeface="Arial"/>
              </a:defRPr>
            </a:lvl4pPr>
            <a:lvl5pPr indent="0" lvl="4" marL="0" marR="0" algn="l">
              <a:spcBef>
                <a:spcPts val="0"/>
              </a:spcBef>
              <a:spcAft>
                <a:spcPts val="0"/>
              </a:spcAft>
              <a:buNone/>
              <a:defRPr b="0" i="0" sz="900" u="none" cap="none" strike="noStrike">
                <a:solidFill>
                  <a:srgbClr val="FFFFFF"/>
                </a:solidFill>
                <a:latin typeface="Arial"/>
                <a:ea typeface="Arial"/>
                <a:cs typeface="Arial"/>
                <a:sym typeface="Arial"/>
              </a:defRPr>
            </a:lvl5pPr>
            <a:lvl6pPr indent="0" lvl="5" marL="0" marR="0" algn="l">
              <a:spcBef>
                <a:spcPts val="0"/>
              </a:spcBef>
              <a:spcAft>
                <a:spcPts val="0"/>
              </a:spcAft>
              <a:buNone/>
              <a:defRPr b="0" i="0" sz="900" u="none" cap="none" strike="noStrike">
                <a:solidFill>
                  <a:srgbClr val="FFFFFF"/>
                </a:solidFill>
                <a:latin typeface="Arial"/>
                <a:ea typeface="Arial"/>
                <a:cs typeface="Arial"/>
                <a:sym typeface="Arial"/>
              </a:defRPr>
            </a:lvl6pPr>
            <a:lvl7pPr indent="0" lvl="6" marL="0" marR="0" algn="l">
              <a:spcBef>
                <a:spcPts val="0"/>
              </a:spcBef>
              <a:spcAft>
                <a:spcPts val="0"/>
              </a:spcAft>
              <a:buNone/>
              <a:defRPr b="0" i="0" sz="900" u="none" cap="none" strike="noStrike">
                <a:solidFill>
                  <a:srgbClr val="FFFFFF"/>
                </a:solidFill>
                <a:latin typeface="Arial"/>
                <a:ea typeface="Arial"/>
                <a:cs typeface="Arial"/>
                <a:sym typeface="Arial"/>
              </a:defRPr>
            </a:lvl7pPr>
            <a:lvl8pPr indent="0" lvl="7" marL="0" marR="0" algn="l">
              <a:spcBef>
                <a:spcPts val="0"/>
              </a:spcBef>
              <a:spcAft>
                <a:spcPts val="0"/>
              </a:spcAft>
              <a:buNone/>
              <a:defRPr b="0" i="0" sz="900" u="none" cap="none" strike="noStrike">
                <a:solidFill>
                  <a:srgbClr val="FFFFFF"/>
                </a:solidFill>
                <a:latin typeface="Arial"/>
                <a:ea typeface="Arial"/>
                <a:cs typeface="Arial"/>
                <a:sym typeface="Arial"/>
              </a:defRPr>
            </a:lvl8pPr>
            <a:lvl9pPr indent="0" lvl="8" marL="0" marR="0" algn="l">
              <a:spcBef>
                <a:spcPts val="0"/>
              </a:spcBef>
              <a:spcAft>
                <a:spcPts val="0"/>
              </a:spcAft>
              <a:buNone/>
              <a:defRPr b="0" i="0" sz="9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sp>
        <p:nvSpPr>
          <p:cNvPr id="53" name="Google Shape;53;p32"/>
          <p:cNvSpPr txBox="1"/>
          <p:nvPr>
            <p:ph type="title"/>
          </p:nvPr>
        </p:nvSpPr>
        <p:spPr>
          <a:xfrm>
            <a:off x="533400" y="304800"/>
            <a:ext cx="8153399" cy="762000"/>
          </a:xfrm>
          <a:prstGeom prst="rect">
            <a:avLst/>
          </a:prstGeom>
          <a:noFill/>
          <a:ln>
            <a:noFill/>
          </a:ln>
        </p:spPr>
        <p:txBody>
          <a:bodyPr anchorCtr="0" anchor="t"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2"/>
          <p:cNvSpPr txBox="1"/>
          <p:nvPr>
            <p:ph idx="10" type="dt"/>
          </p:nvPr>
        </p:nvSpPr>
        <p:spPr>
          <a:xfrm>
            <a:off x="3276600" y="6400800"/>
            <a:ext cx="25908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32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32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32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32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32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32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32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3200" u="none" cap="none" strike="noStrike">
                <a:solidFill>
                  <a:schemeClr val="dk1"/>
                </a:solidFill>
                <a:latin typeface="Arial"/>
                <a:ea typeface="Arial"/>
                <a:cs typeface="Arial"/>
                <a:sym typeface="Arial"/>
              </a:defRPr>
            </a:lvl9pPr>
          </a:lstStyle>
          <a:p/>
        </p:txBody>
      </p:sp>
      <p:sp>
        <p:nvSpPr>
          <p:cNvPr id="55" name="Google Shape;55;p32"/>
          <p:cNvSpPr txBox="1"/>
          <p:nvPr>
            <p:ph idx="12" type="sldNum"/>
          </p:nvPr>
        </p:nvSpPr>
        <p:spPr>
          <a:xfrm>
            <a:off x="152400" y="6375400"/>
            <a:ext cx="304800" cy="228600"/>
          </a:xfrm>
          <a:prstGeom prst="rect">
            <a:avLst/>
          </a:prstGeom>
          <a:noFill/>
          <a:ln>
            <a:noFill/>
          </a:ln>
        </p:spPr>
        <p:txBody>
          <a:bodyPr anchorCtr="0" anchor="t" bIns="0" lIns="0" spcFirstLastPara="1" rIns="0" wrap="square" tIns="0">
            <a:noAutofit/>
          </a:bodyPr>
          <a:lstStyle>
            <a:lvl1pPr indent="0" lvl="0" marL="0" marR="0" algn="l">
              <a:spcBef>
                <a:spcPts val="0"/>
              </a:spcBef>
              <a:spcAft>
                <a:spcPts val="0"/>
              </a:spcAft>
              <a:buNone/>
              <a:defRPr b="0" i="0" sz="900" u="none" cap="none" strike="noStrike">
                <a:solidFill>
                  <a:srgbClr val="FFFFFF"/>
                </a:solidFill>
                <a:latin typeface="Arial"/>
                <a:ea typeface="Arial"/>
                <a:cs typeface="Arial"/>
                <a:sym typeface="Arial"/>
              </a:defRPr>
            </a:lvl1pPr>
            <a:lvl2pPr indent="0" lvl="1" marL="0" marR="0" algn="l">
              <a:spcBef>
                <a:spcPts val="0"/>
              </a:spcBef>
              <a:spcAft>
                <a:spcPts val="0"/>
              </a:spcAft>
              <a:buNone/>
              <a:defRPr b="0" i="0" sz="900" u="none" cap="none" strike="noStrike">
                <a:solidFill>
                  <a:srgbClr val="FFFFFF"/>
                </a:solidFill>
                <a:latin typeface="Arial"/>
                <a:ea typeface="Arial"/>
                <a:cs typeface="Arial"/>
                <a:sym typeface="Arial"/>
              </a:defRPr>
            </a:lvl2pPr>
            <a:lvl3pPr indent="0" lvl="2" marL="0" marR="0" algn="l">
              <a:spcBef>
                <a:spcPts val="0"/>
              </a:spcBef>
              <a:spcAft>
                <a:spcPts val="0"/>
              </a:spcAft>
              <a:buNone/>
              <a:defRPr b="0" i="0" sz="900" u="none" cap="none" strike="noStrike">
                <a:solidFill>
                  <a:srgbClr val="FFFFFF"/>
                </a:solidFill>
                <a:latin typeface="Arial"/>
                <a:ea typeface="Arial"/>
                <a:cs typeface="Arial"/>
                <a:sym typeface="Arial"/>
              </a:defRPr>
            </a:lvl3pPr>
            <a:lvl4pPr indent="0" lvl="3" marL="0" marR="0" algn="l">
              <a:spcBef>
                <a:spcPts val="0"/>
              </a:spcBef>
              <a:spcAft>
                <a:spcPts val="0"/>
              </a:spcAft>
              <a:buNone/>
              <a:defRPr b="0" i="0" sz="900" u="none" cap="none" strike="noStrike">
                <a:solidFill>
                  <a:srgbClr val="FFFFFF"/>
                </a:solidFill>
                <a:latin typeface="Arial"/>
                <a:ea typeface="Arial"/>
                <a:cs typeface="Arial"/>
                <a:sym typeface="Arial"/>
              </a:defRPr>
            </a:lvl4pPr>
            <a:lvl5pPr indent="0" lvl="4" marL="0" marR="0" algn="l">
              <a:spcBef>
                <a:spcPts val="0"/>
              </a:spcBef>
              <a:spcAft>
                <a:spcPts val="0"/>
              </a:spcAft>
              <a:buNone/>
              <a:defRPr b="0" i="0" sz="900" u="none" cap="none" strike="noStrike">
                <a:solidFill>
                  <a:srgbClr val="FFFFFF"/>
                </a:solidFill>
                <a:latin typeface="Arial"/>
                <a:ea typeface="Arial"/>
                <a:cs typeface="Arial"/>
                <a:sym typeface="Arial"/>
              </a:defRPr>
            </a:lvl5pPr>
            <a:lvl6pPr indent="0" lvl="5" marL="0" marR="0" algn="l">
              <a:spcBef>
                <a:spcPts val="0"/>
              </a:spcBef>
              <a:spcAft>
                <a:spcPts val="0"/>
              </a:spcAft>
              <a:buNone/>
              <a:defRPr b="0" i="0" sz="900" u="none" cap="none" strike="noStrike">
                <a:solidFill>
                  <a:srgbClr val="FFFFFF"/>
                </a:solidFill>
                <a:latin typeface="Arial"/>
                <a:ea typeface="Arial"/>
                <a:cs typeface="Arial"/>
                <a:sym typeface="Arial"/>
              </a:defRPr>
            </a:lvl6pPr>
            <a:lvl7pPr indent="0" lvl="6" marL="0" marR="0" algn="l">
              <a:spcBef>
                <a:spcPts val="0"/>
              </a:spcBef>
              <a:spcAft>
                <a:spcPts val="0"/>
              </a:spcAft>
              <a:buNone/>
              <a:defRPr b="0" i="0" sz="900" u="none" cap="none" strike="noStrike">
                <a:solidFill>
                  <a:srgbClr val="FFFFFF"/>
                </a:solidFill>
                <a:latin typeface="Arial"/>
                <a:ea typeface="Arial"/>
                <a:cs typeface="Arial"/>
                <a:sym typeface="Arial"/>
              </a:defRPr>
            </a:lvl7pPr>
            <a:lvl8pPr indent="0" lvl="7" marL="0" marR="0" algn="l">
              <a:spcBef>
                <a:spcPts val="0"/>
              </a:spcBef>
              <a:spcAft>
                <a:spcPts val="0"/>
              </a:spcAft>
              <a:buNone/>
              <a:defRPr b="0" i="0" sz="900" u="none" cap="none" strike="noStrike">
                <a:solidFill>
                  <a:srgbClr val="FFFFFF"/>
                </a:solidFill>
                <a:latin typeface="Arial"/>
                <a:ea typeface="Arial"/>
                <a:cs typeface="Arial"/>
                <a:sym typeface="Arial"/>
              </a:defRPr>
            </a:lvl8pPr>
            <a:lvl9pPr indent="0" lvl="8" marL="0" marR="0" algn="l">
              <a:spcBef>
                <a:spcPts val="0"/>
              </a:spcBef>
              <a:spcAft>
                <a:spcPts val="0"/>
              </a:spcAft>
              <a:buNone/>
              <a:defRPr b="0" i="0" sz="9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33"/>
          <p:cNvSpPr txBox="1"/>
          <p:nvPr>
            <p:ph idx="10" type="dt"/>
          </p:nvPr>
        </p:nvSpPr>
        <p:spPr>
          <a:xfrm>
            <a:off x="3276600" y="6400800"/>
            <a:ext cx="25908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32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32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32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32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32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32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32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3200" u="none" cap="none" strike="noStrike">
                <a:solidFill>
                  <a:schemeClr val="dk1"/>
                </a:solidFill>
                <a:latin typeface="Arial"/>
                <a:ea typeface="Arial"/>
                <a:cs typeface="Arial"/>
                <a:sym typeface="Arial"/>
              </a:defRPr>
            </a:lvl9pPr>
          </a:lstStyle>
          <a:p/>
        </p:txBody>
      </p:sp>
      <p:sp>
        <p:nvSpPr>
          <p:cNvPr id="58" name="Google Shape;58;p33"/>
          <p:cNvSpPr txBox="1"/>
          <p:nvPr>
            <p:ph idx="12" type="sldNum"/>
          </p:nvPr>
        </p:nvSpPr>
        <p:spPr>
          <a:xfrm>
            <a:off x="152400" y="6375400"/>
            <a:ext cx="304800" cy="228600"/>
          </a:xfrm>
          <a:prstGeom prst="rect">
            <a:avLst/>
          </a:prstGeom>
          <a:noFill/>
          <a:ln>
            <a:noFill/>
          </a:ln>
        </p:spPr>
        <p:txBody>
          <a:bodyPr anchorCtr="0" anchor="t" bIns="0" lIns="0" spcFirstLastPara="1" rIns="0" wrap="square" tIns="0">
            <a:noAutofit/>
          </a:bodyPr>
          <a:lstStyle>
            <a:lvl1pPr indent="0" lvl="0" marL="0" marR="0" algn="l">
              <a:spcBef>
                <a:spcPts val="0"/>
              </a:spcBef>
              <a:spcAft>
                <a:spcPts val="0"/>
              </a:spcAft>
              <a:buNone/>
              <a:defRPr b="0" i="0" sz="900" u="none" cap="none" strike="noStrike">
                <a:solidFill>
                  <a:srgbClr val="FFFFFF"/>
                </a:solidFill>
                <a:latin typeface="Arial"/>
                <a:ea typeface="Arial"/>
                <a:cs typeface="Arial"/>
                <a:sym typeface="Arial"/>
              </a:defRPr>
            </a:lvl1pPr>
            <a:lvl2pPr indent="0" lvl="1" marL="0" marR="0" algn="l">
              <a:spcBef>
                <a:spcPts val="0"/>
              </a:spcBef>
              <a:spcAft>
                <a:spcPts val="0"/>
              </a:spcAft>
              <a:buNone/>
              <a:defRPr b="0" i="0" sz="900" u="none" cap="none" strike="noStrike">
                <a:solidFill>
                  <a:srgbClr val="FFFFFF"/>
                </a:solidFill>
                <a:latin typeface="Arial"/>
                <a:ea typeface="Arial"/>
                <a:cs typeface="Arial"/>
                <a:sym typeface="Arial"/>
              </a:defRPr>
            </a:lvl2pPr>
            <a:lvl3pPr indent="0" lvl="2" marL="0" marR="0" algn="l">
              <a:spcBef>
                <a:spcPts val="0"/>
              </a:spcBef>
              <a:spcAft>
                <a:spcPts val="0"/>
              </a:spcAft>
              <a:buNone/>
              <a:defRPr b="0" i="0" sz="900" u="none" cap="none" strike="noStrike">
                <a:solidFill>
                  <a:srgbClr val="FFFFFF"/>
                </a:solidFill>
                <a:latin typeface="Arial"/>
                <a:ea typeface="Arial"/>
                <a:cs typeface="Arial"/>
                <a:sym typeface="Arial"/>
              </a:defRPr>
            </a:lvl3pPr>
            <a:lvl4pPr indent="0" lvl="3" marL="0" marR="0" algn="l">
              <a:spcBef>
                <a:spcPts val="0"/>
              </a:spcBef>
              <a:spcAft>
                <a:spcPts val="0"/>
              </a:spcAft>
              <a:buNone/>
              <a:defRPr b="0" i="0" sz="900" u="none" cap="none" strike="noStrike">
                <a:solidFill>
                  <a:srgbClr val="FFFFFF"/>
                </a:solidFill>
                <a:latin typeface="Arial"/>
                <a:ea typeface="Arial"/>
                <a:cs typeface="Arial"/>
                <a:sym typeface="Arial"/>
              </a:defRPr>
            </a:lvl4pPr>
            <a:lvl5pPr indent="0" lvl="4" marL="0" marR="0" algn="l">
              <a:spcBef>
                <a:spcPts val="0"/>
              </a:spcBef>
              <a:spcAft>
                <a:spcPts val="0"/>
              </a:spcAft>
              <a:buNone/>
              <a:defRPr b="0" i="0" sz="900" u="none" cap="none" strike="noStrike">
                <a:solidFill>
                  <a:srgbClr val="FFFFFF"/>
                </a:solidFill>
                <a:latin typeface="Arial"/>
                <a:ea typeface="Arial"/>
                <a:cs typeface="Arial"/>
                <a:sym typeface="Arial"/>
              </a:defRPr>
            </a:lvl5pPr>
            <a:lvl6pPr indent="0" lvl="5" marL="0" marR="0" algn="l">
              <a:spcBef>
                <a:spcPts val="0"/>
              </a:spcBef>
              <a:spcAft>
                <a:spcPts val="0"/>
              </a:spcAft>
              <a:buNone/>
              <a:defRPr b="0" i="0" sz="900" u="none" cap="none" strike="noStrike">
                <a:solidFill>
                  <a:srgbClr val="FFFFFF"/>
                </a:solidFill>
                <a:latin typeface="Arial"/>
                <a:ea typeface="Arial"/>
                <a:cs typeface="Arial"/>
                <a:sym typeface="Arial"/>
              </a:defRPr>
            </a:lvl6pPr>
            <a:lvl7pPr indent="0" lvl="6" marL="0" marR="0" algn="l">
              <a:spcBef>
                <a:spcPts val="0"/>
              </a:spcBef>
              <a:spcAft>
                <a:spcPts val="0"/>
              </a:spcAft>
              <a:buNone/>
              <a:defRPr b="0" i="0" sz="900" u="none" cap="none" strike="noStrike">
                <a:solidFill>
                  <a:srgbClr val="FFFFFF"/>
                </a:solidFill>
                <a:latin typeface="Arial"/>
                <a:ea typeface="Arial"/>
                <a:cs typeface="Arial"/>
                <a:sym typeface="Arial"/>
              </a:defRPr>
            </a:lvl7pPr>
            <a:lvl8pPr indent="0" lvl="7" marL="0" marR="0" algn="l">
              <a:spcBef>
                <a:spcPts val="0"/>
              </a:spcBef>
              <a:spcAft>
                <a:spcPts val="0"/>
              </a:spcAft>
              <a:buNone/>
              <a:defRPr b="0" i="0" sz="900" u="none" cap="none" strike="noStrike">
                <a:solidFill>
                  <a:srgbClr val="FFFFFF"/>
                </a:solidFill>
                <a:latin typeface="Arial"/>
                <a:ea typeface="Arial"/>
                <a:cs typeface="Arial"/>
                <a:sym typeface="Arial"/>
              </a:defRPr>
            </a:lvl8pPr>
            <a:lvl9pPr indent="0" lvl="8" marL="0" marR="0" algn="l">
              <a:spcBef>
                <a:spcPts val="0"/>
              </a:spcBef>
              <a:spcAft>
                <a:spcPts val="0"/>
              </a:spcAft>
              <a:buNone/>
              <a:defRPr b="0" i="0" sz="9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34"/>
          <p:cNvSpPr txBox="1"/>
          <p:nvPr>
            <p:ph type="title"/>
          </p:nvPr>
        </p:nvSpPr>
        <p:spPr>
          <a:xfrm>
            <a:off x="457200" y="273050"/>
            <a:ext cx="3008313" cy="1162050"/>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4"/>
          <p:cNvSpPr txBox="1"/>
          <p:nvPr>
            <p:ph idx="1" type="body"/>
          </p:nvPr>
        </p:nvSpPr>
        <p:spPr>
          <a:xfrm>
            <a:off x="3575050" y="273050"/>
            <a:ext cx="5111750" cy="5853113"/>
          </a:xfrm>
          <a:prstGeom prst="rect">
            <a:avLst/>
          </a:prstGeom>
          <a:noFill/>
          <a:ln>
            <a:noFill/>
          </a:ln>
        </p:spPr>
        <p:txBody>
          <a:bodyPr anchorCtr="0" anchor="t" bIns="0" lIns="0" spcFirstLastPara="1" rIns="0" wrap="square" tIns="0">
            <a:noAutofit/>
          </a:bodyPr>
          <a:lstStyle>
            <a:lvl1pPr indent="-431800" lvl="0" marL="457200" algn="l">
              <a:spcBef>
                <a:spcPts val="0"/>
              </a:spcBef>
              <a:spcAft>
                <a:spcPts val="0"/>
              </a:spcAft>
              <a:buSzPts val="3200"/>
              <a:buFont typeface="Arial"/>
              <a:buChar char="•"/>
              <a:defRPr sz="3200"/>
            </a:lvl1pPr>
            <a:lvl2pPr indent="-406400" lvl="1" marL="914400" algn="l">
              <a:spcBef>
                <a:spcPts val="0"/>
              </a:spcBef>
              <a:spcAft>
                <a:spcPts val="0"/>
              </a:spcAft>
              <a:buSzPts val="2800"/>
              <a:buChar char="•"/>
              <a:defRPr sz="2800"/>
            </a:lvl2pPr>
            <a:lvl3pPr indent="-381000" lvl="2" marL="1371600" algn="l">
              <a:spcBef>
                <a:spcPts val="0"/>
              </a:spcBef>
              <a:spcAft>
                <a:spcPts val="0"/>
              </a:spcAft>
              <a:buSzPts val="2400"/>
              <a:buChar char="•"/>
              <a:defRPr sz="2400"/>
            </a:lvl3pPr>
            <a:lvl4pPr indent="-355600" lvl="3" marL="1828800" algn="l">
              <a:spcBef>
                <a:spcPts val="0"/>
              </a:spcBef>
              <a:spcAft>
                <a:spcPts val="0"/>
              </a:spcAft>
              <a:buSzPts val="2000"/>
              <a:buChar char="•"/>
              <a:defRPr sz="2000"/>
            </a:lvl4pPr>
            <a:lvl5pPr indent="-355600" lvl="4" marL="2286000" algn="l">
              <a:spcBef>
                <a:spcPts val="0"/>
              </a:spcBef>
              <a:spcAft>
                <a:spcPts val="0"/>
              </a:spcAft>
              <a:buSzPts val="2000"/>
              <a:buChar char="•"/>
              <a:defRPr sz="2000"/>
            </a:lvl5pPr>
            <a:lvl6pPr indent="-355600" lvl="5" marL="2743200" algn="l">
              <a:spcBef>
                <a:spcPts val="0"/>
              </a:spcBef>
              <a:spcAft>
                <a:spcPts val="0"/>
              </a:spcAft>
              <a:buSzPts val="2000"/>
              <a:buChar char="•"/>
              <a:defRPr sz="2000"/>
            </a:lvl6pPr>
            <a:lvl7pPr indent="-355600" lvl="6" marL="3200400" algn="l">
              <a:spcBef>
                <a:spcPts val="0"/>
              </a:spcBef>
              <a:spcAft>
                <a:spcPts val="0"/>
              </a:spcAft>
              <a:buSzPts val="2000"/>
              <a:buChar char="•"/>
              <a:defRPr sz="2000"/>
            </a:lvl7pPr>
            <a:lvl8pPr indent="-355600" lvl="7" marL="3657600" algn="l">
              <a:spcBef>
                <a:spcPts val="0"/>
              </a:spcBef>
              <a:spcAft>
                <a:spcPts val="0"/>
              </a:spcAft>
              <a:buSzPts val="2000"/>
              <a:buChar char="•"/>
              <a:defRPr sz="2000"/>
            </a:lvl8pPr>
            <a:lvl9pPr indent="-355600" lvl="8" marL="4114800" algn="l">
              <a:spcBef>
                <a:spcPts val="0"/>
              </a:spcBef>
              <a:spcAft>
                <a:spcPts val="0"/>
              </a:spcAft>
              <a:buSzPts val="2000"/>
              <a:buChar char="•"/>
              <a:defRPr sz="2000"/>
            </a:lvl9pPr>
          </a:lstStyle>
          <a:p/>
        </p:txBody>
      </p:sp>
      <p:sp>
        <p:nvSpPr>
          <p:cNvPr id="62" name="Google Shape;62;p34"/>
          <p:cNvSpPr txBox="1"/>
          <p:nvPr>
            <p:ph idx="2" type="body"/>
          </p:nvPr>
        </p:nvSpPr>
        <p:spPr>
          <a:xfrm>
            <a:off x="457200" y="1435100"/>
            <a:ext cx="3008313" cy="4691063"/>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Font typeface="Arial"/>
              <a:buNone/>
              <a:defRPr sz="1400"/>
            </a:lvl1pPr>
            <a:lvl2pPr indent="-228600" lvl="1" marL="914400" algn="l">
              <a:spcBef>
                <a:spcPts val="0"/>
              </a:spcBef>
              <a:spcAft>
                <a:spcPts val="0"/>
              </a:spcAft>
              <a:buSzPts val="1200"/>
              <a:buNone/>
              <a:defRPr sz="1200"/>
            </a:lvl2pPr>
            <a:lvl3pPr indent="-228600" lvl="2" marL="1371600" algn="l">
              <a:spcBef>
                <a:spcPts val="0"/>
              </a:spcBef>
              <a:spcAft>
                <a:spcPts val="0"/>
              </a:spcAft>
              <a:buSzPts val="1000"/>
              <a:buNone/>
              <a:defRPr sz="1000"/>
            </a:lvl3pPr>
            <a:lvl4pPr indent="-228600" lvl="3" marL="1828800" algn="l">
              <a:spcBef>
                <a:spcPts val="0"/>
              </a:spcBef>
              <a:spcAft>
                <a:spcPts val="0"/>
              </a:spcAft>
              <a:buSzPts val="900"/>
              <a:buNone/>
              <a:defRPr sz="900"/>
            </a:lvl4pPr>
            <a:lvl5pPr indent="-228600" lvl="4" marL="2286000" algn="l">
              <a:spcBef>
                <a:spcPts val="0"/>
              </a:spcBef>
              <a:spcAft>
                <a:spcPts val="0"/>
              </a:spcAft>
              <a:buSzPts val="900"/>
              <a:buNone/>
              <a:defRPr sz="900"/>
            </a:lvl5pPr>
            <a:lvl6pPr indent="-228600" lvl="5" marL="2743200" algn="l">
              <a:spcBef>
                <a:spcPts val="0"/>
              </a:spcBef>
              <a:spcAft>
                <a:spcPts val="0"/>
              </a:spcAft>
              <a:buSzPts val="900"/>
              <a:buNone/>
              <a:defRPr sz="900"/>
            </a:lvl6pPr>
            <a:lvl7pPr indent="-228600" lvl="6" marL="3200400" algn="l">
              <a:spcBef>
                <a:spcPts val="0"/>
              </a:spcBef>
              <a:spcAft>
                <a:spcPts val="0"/>
              </a:spcAft>
              <a:buSzPts val="900"/>
              <a:buNone/>
              <a:defRPr sz="900"/>
            </a:lvl7pPr>
            <a:lvl8pPr indent="-228600" lvl="7" marL="3657600" algn="l">
              <a:spcBef>
                <a:spcPts val="0"/>
              </a:spcBef>
              <a:spcAft>
                <a:spcPts val="0"/>
              </a:spcAft>
              <a:buSzPts val="900"/>
              <a:buNone/>
              <a:defRPr sz="900"/>
            </a:lvl8pPr>
            <a:lvl9pPr indent="-228600" lvl="8" marL="4114800" algn="l">
              <a:spcBef>
                <a:spcPts val="0"/>
              </a:spcBef>
              <a:spcAft>
                <a:spcPts val="0"/>
              </a:spcAft>
              <a:buSzPts val="900"/>
              <a:buNone/>
              <a:defRPr sz="900"/>
            </a:lvl9pPr>
          </a:lstStyle>
          <a:p/>
        </p:txBody>
      </p:sp>
      <p:sp>
        <p:nvSpPr>
          <p:cNvPr id="63" name="Google Shape;63;p34"/>
          <p:cNvSpPr txBox="1"/>
          <p:nvPr>
            <p:ph idx="10" type="dt"/>
          </p:nvPr>
        </p:nvSpPr>
        <p:spPr>
          <a:xfrm>
            <a:off x="3276600" y="6400800"/>
            <a:ext cx="25908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32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32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32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32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32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32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32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3200" u="none" cap="none" strike="noStrike">
                <a:solidFill>
                  <a:schemeClr val="dk1"/>
                </a:solidFill>
                <a:latin typeface="Arial"/>
                <a:ea typeface="Arial"/>
                <a:cs typeface="Arial"/>
                <a:sym typeface="Arial"/>
              </a:defRPr>
            </a:lvl9pPr>
          </a:lstStyle>
          <a:p/>
        </p:txBody>
      </p:sp>
      <p:sp>
        <p:nvSpPr>
          <p:cNvPr id="64" name="Google Shape;64;p34"/>
          <p:cNvSpPr txBox="1"/>
          <p:nvPr>
            <p:ph idx="12" type="sldNum"/>
          </p:nvPr>
        </p:nvSpPr>
        <p:spPr>
          <a:xfrm>
            <a:off x="152400" y="6375400"/>
            <a:ext cx="304800" cy="228600"/>
          </a:xfrm>
          <a:prstGeom prst="rect">
            <a:avLst/>
          </a:prstGeom>
          <a:noFill/>
          <a:ln>
            <a:noFill/>
          </a:ln>
        </p:spPr>
        <p:txBody>
          <a:bodyPr anchorCtr="0" anchor="t" bIns="0" lIns="0" spcFirstLastPara="1" rIns="0" wrap="square" tIns="0">
            <a:noAutofit/>
          </a:bodyPr>
          <a:lstStyle>
            <a:lvl1pPr indent="0" lvl="0" marL="0" marR="0" algn="l">
              <a:spcBef>
                <a:spcPts val="0"/>
              </a:spcBef>
              <a:spcAft>
                <a:spcPts val="0"/>
              </a:spcAft>
              <a:buNone/>
              <a:defRPr b="0" i="0" sz="900" u="none" cap="none" strike="noStrike">
                <a:solidFill>
                  <a:srgbClr val="FFFFFF"/>
                </a:solidFill>
                <a:latin typeface="Arial"/>
                <a:ea typeface="Arial"/>
                <a:cs typeface="Arial"/>
                <a:sym typeface="Arial"/>
              </a:defRPr>
            </a:lvl1pPr>
            <a:lvl2pPr indent="0" lvl="1" marL="0" marR="0" algn="l">
              <a:spcBef>
                <a:spcPts val="0"/>
              </a:spcBef>
              <a:spcAft>
                <a:spcPts val="0"/>
              </a:spcAft>
              <a:buNone/>
              <a:defRPr b="0" i="0" sz="900" u="none" cap="none" strike="noStrike">
                <a:solidFill>
                  <a:srgbClr val="FFFFFF"/>
                </a:solidFill>
                <a:latin typeface="Arial"/>
                <a:ea typeface="Arial"/>
                <a:cs typeface="Arial"/>
                <a:sym typeface="Arial"/>
              </a:defRPr>
            </a:lvl2pPr>
            <a:lvl3pPr indent="0" lvl="2" marL="0" marR="0" algn="l">
              <a:spcBef>
                <a:spcPts val="0"/>
              </a:spcBef>
              <a:spcAft>
                <a:spcPts val="0"/>
              </a:spcAft>
              <a:buNone/>
              <a:defRPr b="0" i="0" sz="900" u="none" cap="none" strike="noStrike">
                <a:solidFill>
                  <a:srgbClr val="FFFFFF"/>
                </a:solidFill>
                <a:latin typeface="Arial"/>
                <a:ea typeface="Arial"/>
                <a:cs typeface="Arial"/>
                <a:sym typeface="Arial"/>
              </a:defRPr>
            </a:lvl3pPr>
            <a:lvl4pPr indent="0" lvl="3" marL="0" marR="0" algn="l">
              <a:spcBef>
                <a:spcPts val="0"/>
              </a:spcBef>
              <a:spcAft>
                <a:spcPts val="0"/>
              </a:spcAft>
              <a:buNone/>
              <a:defRPr b="0" i="0" sz="900" u="none" cap="none" strike="noStrike">
                <a:solidFill>
                  <a:srgbClr val="FFFFFF"/>
                </a:solidFill>
                <a:latin typeface="Arial"/>
                <a:ea typeface="Arial"/>
                <a:cs typeface="Arial"/>
                <a:sym typeface="Arial"/>
              </a:defRPr>
            </a:lvl4pPr>
            <a:lvl5pPr indent="0" lvl="4" marL="0" marR="0" algn="l">
              <a:spcBef>
                <a:spcPts val="0"/>
              </a:spcBef>
              <a:spcAft>
                <a:spcPts val="0"/>
              </a:spcAft>
              <a:buNone/>
              <a:defRPr b="0" i="0" sz="900" u="none" cap="none" strike="noStrike">
                <a:solidFill>
                  <a:srgbClr val="FFFFFF"/>
                </a:solidFill>
                <a:latin typeface="Arial"/>
                <a:ea typeface="Arial"/>
                <a:cs typeface="Arial"/>
                <a:sym typeface="Arial"/>
              </a:defRPr>
            </a:lvl5pPr>
            <a:lvl6pPr indent="0" lvl="5" marL="0" marR="0" algn="l">
              <a:spcBef>
                <a:spcPts val="0"/>
              </a:spcBef>
              <a:spcAft>
                <a:spcPts val="0"/>
              </a:spcAft>
              <a:buNone/>
              <a:defRPr b="0" i="0" sz="900" u="none" cap="none" strike="noStrike">
                <a:solidFill>
                  <a:srgbClr val="FFFFFF"/>
                </a:solidFill>
                <a:latin typeface="Arial"/>
                <a:ea typeface="Arial"/>
                <a:cs typeface="Arial"/>
                <a:sym typeface="Arial"/>
              </a:defRPr>
            </a:lvl6pPr>
            <a:lvl7pPr indent="0" lvl="6" marL="0" marR="0" algn="l">
              <a:spcBef>
                <a:spcPts val="0"/>
              </a:spcBef>
              <a:spcAft>
                <a:spcPts val="0"/>
              </a:spcAft>
              <a:buNone/>
              <a:defRPr b="0" i="0" sz="900" u="none" cap="none" strike="noStrike">
                <a:solidFill>
                  <a:srgbClr val="FFFFFF"/>
                </a:solidFill>
                <a:latin typeface="Arial"/>
                <a:ea typeface="Arial"/>
                <a:cs typeface="Arial"/>
                <a:sym typeface="Arial"/>
              </a:defRPr>
            </a:lvl7pPr>
            <a:lvl8pPr indent="0" lvl="7" marL="0" marR="0" algn="l">
              <a:spcBef>
                <a:spcPts val="0"/>
              </a:spcBef>
              <a:spcAft>
                <a:spcPts val="0"/>
              </a:spcAft>
              <a:buNone/>
              <a:defRPr b="0" i="0" sz="900" u="none" cap="none" strike="noStrike">
                <a:solidFill>
                  <a:srgbClr val="FFFFFF"/>
                </a:solidFill>
                <a:latin typeface="Arial"/>
                <a:ea typeface="Arial"/>
                <a:cs typeface="Arial"/>
                <a:sym typeface="Arial"/>
              </a:defRPr>
            </a:lvl8pPr>
            <a:lvl9pPr indent="0" lvl="8" marL="0" marR="0" algn="l">
              <a:spcBef>
                <a:spcPts val="0"/>
              </a:spcBef>
              <a:spcAft>
                <a:spcPts val="0"/>
              </a:spcAft>
              <a:buNone/>
              <a:defRPr b="0" i="0" sz="9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6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1.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6E6E6"/>
        </a:solidFill>
      </p:bgPr>
    </p:bg>
    <p:spTree>
      <p:nvGrpSpPr>
        <p:cNvPr id="5" name="Shape 5"/>
        <p:cNvGrpSpPr/>
        <p:nvPr/>
      </p:nvGrpSpPr>
      <p:grpSpPr>
        <a:xfrm>
          <a:off x="0" y="0"/>
          <a:ext cx="0" cy="0"/>
          <a:chOff x="0" y="0"/>
          <a:chExt cx="0" cy="0"/>
        </a:xfrm>
      </p:grpSpPr>
      <p:sp>
        <p:nvSpPr>
          <p:cNvPr id="6" name="Google Shape;6;p25"/>
          <p:cNvSpPr/>
          <p:nvPr/>
        </p:nvSpPr>
        <p:spPr>
          <a:xfrm flipH="1">
            <a:off x="0" y="6172200"/>
            <a:ext cx="7772400" cy="6858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chemeClr val="dk1"/>
              </a:solidFill>
              <a:latin typeface="Arial"/>
              <a:ea typeface="Arial"/>
              <a:cs typeface="Arial"/>
              <a:sym typeface="Arial"/>
            </a:endParaRPr>
          </a:p>
        </p:txBody>
      </p:sp>
      <p:sp>
        <p:nvSpPr>
          <p:cNvPr id="7" name="Google Shape;7;p25"/>
          <p:cNvSpPr/>
          <p:nvPr/>
        </p:nvSpPr>
        <p:spPr>
          <a:xfrm>
            <a:off x="7772400" y="6172200"/>
            <a:ext cx="1371600" cy="6858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chemeClr val="dk1"/>
              </a:solidFill>
              <a:latin typeface="Arial"/>
              <a:ea typeface="Arial"/>
              <a:cs typeface="Arial"/>
              <a:sym typeface="Arial"/>
            </a:endParaRPr>
          </a:p>
        </p:txBody>
      </p:sp>
      <p:sp>
        <p:nvSpPr>
          <p:cNvPr id="8" name="Google Shape;8;p25"/>
          <p:cNvSpPr txBox="1"/>
          <p:nvPr>
            <p:ph type="title"/>
          </p:nvPr>
        </p:nvSpPr>
        <p:spPr>
          <a:xfrm>
            <a:off x="533400" y="304800"/>
            <a:ext cx="8153399" cy="7620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3200" u="none" cap="none" strike="noStrike">
                <a:solidFill>
                  <a:schemeClr val="accent1"/>
                </a:solidFill>
                <a:latin typeface="Arial"/>
                <a:ea typeface="Arial"/>
                <a:cs typeface="Arial"/>
                <a:sym typeface="Arial"/>
              </a:defRPr>
            </a:lvl1pPr>
            <a:lvl2pPr lvl="1" marR="0" rtl="0" algn="l">
              <a:spcBef>
                <a:spcPts val="0"/>
              </a:spcBef>
              <a:spcAft>
                <a:spcPts val="0"/>
              </a:spcAft>
              <a:buSzPts val="1400"/>
              <a:buNone/>
              <a:defRPr b="0" i="0" sz="3200" u="none" cap="none" strike="noStrike">
                <a:solidFill>
                  <a:schemeClr val="accent1"/>
                </a:solidFill>
                <a:latin typeface="Arial"/>
                <a:ea typeface="Arial"/>
                <a:cs typeface="Arial"/>
                <a:sym typeface="Arial"/>
              </a:defRPr>
            </a:lvl2pPr>
            <a:lvl3pPr lvl="2" marR="0" rtl="0" algn="l">
              <a:spcBef>
                <a:spcPts val="0"/>
              </a:spcBef>
              <a:spcAft>
                <a:spcPts val="0"/>
              </a:spcAft>
              <a:buSzPts val="1400"/>
              <a:buNone/>
              <a:defRPr b="0" i="0" sz="3200" u="none" cap="none" strike="noStrike">
                <a:solidFill>
                  <a:schemeClr val="accent1"/>
                </a:solidFill>
                <a:latin typeface="Arial"/>
                <a:ea typeface="Arial"/>
                <a:cs typeface="Arial"/>
                <a:sym typeface="Arial"/>
              </a:defRPr>
            </a:lvl3pPr>
            <a:lvl4pPr lvl="3" marR="0" rtl="0" algn="l">
              <a:spcBef>
                <a:spcPts val="0"/>
              </a:spcBef>
              <a:spcAft>
                <a:spcPts val="0"/>
              </a:spcAft>
              <a:buSzPts val="1400"/>
              <a:buNone/>
              <a:defRPr b="0" i="0" sz="3200" u="none" cap="none" strike="noStrike">
                <a:solidFill>
                  <a:schemeClr val="accent1"/>
                </a:solidFill>
                <a:latin typeface="Arial"/>
                <a:ea typeface="Arial"/>
                <a:cs typeface="Arial"/>
                <a:sym typeface="Arial"/>
              </a:defRPr>
            </a:lvl4pPr>
            <a:lvl5pPr lvl="4" marR="0" rtl="0" algn="l">
              <a:spcBef>
                <a:spcPts val="0"/>
              </a:spcBef>
              <a:spcAft>
                <a:spcPts val="0"/>
              </a:spcAft>
              <a:buSzPts val="1400"/>
              <a:buNone/>
              <a:defRPr b="0" i="0" sz="3200" u="none" cap="none" strike="noStrike">
                <a:solidFill>
                  <a:schemeClr val="accent1"/>
                </a:solidFill>
                <a:latin typeface="Arial"/>
                <a:ea typeface="Arial"/>
                <a:cs typeface="Arial"/>
                <a:sym typeface="Arial"/>
              </a:defRPr>
            </a:lvl5pPr>
            <a:lvl6pPr lvl="5" marR="0" rtl="0" algn="l">
              <a:spcBef>
                <a:spcPts val="0"/>
              </a:spcBef>
              <a:spcAft>
                <a:spcPts val="0"/>
              </a:spcAft>
              <a:buSzPts val="1400"/>
              <a:buNone/>
              <a:defRPr b="0" i="0" sz="3200" u="none" cap="none" strike="noStrike">
                <a:solidFill>
                  <a:schemeClr val="accent1"/>
                </a:solidFill>
                <a:latin typeface="Arial"/>
                <a:ea typeface="Arial"/>
                <a:cs typeface="Arial"/>
                <a:sym typeface="Arial"/>
              </a:defRPr>
            </a:lvl6pPr>
            <a:lvl7pPr lvl="6" marR="0" rtl="0" algn="l">
              <a:spcBef>
                <a:spcPts val="0"/>
              </a:spcBef>
              <a:spcAft>
                <a:spcPts val="0"/>
              </a:spcAft>
              <a:buSzPts val="1400"/>
              <a:buNone/>
              <a:defRPr b="0" i="0" sz="3200" u="none" cap="none" strike="noStrike">
                <a:solidFill>
                  <a:schemeClr val="accent1"/>
                </a:solidFill>
                <a:latin typeface="Arial"/>
                <a:ea typeface="Arial"/>
                <a:cs typeface="Arial"/>
                <a:sym typeface="Arial"/>
              </a:defRPr>
            </a:lvl7pPr>
            <a:lvl8pPr lvl="7" marR="0" rtl="0" algn="l">
              <a:spcBef>
                <a:spcPts val="0"/>
              </a:spcBef>
              <a:spcAft>
                <a:spcPts val="0"/>
              </a:spcAft>
              <a:buSzPts val="1400"/>
              <a:buNone/>
              <a:defRPr b="0" i="0" sz="3200" u="none" cap="none" strike="noStrike">
                <a:solidFill>
                  <a:schemeClr val="accent1"/>
                </a:solidFill>
                <a:latin typeface="Arial"/>
                <a:ea typeface="Arial"/>
                <a:cs typeface="Arial"/>
                <a:sym typeface="Arial"/>
              </a:defRPr>
            </a:lvl8pPr>
            <a:lvl9pPr lvl="8" marR="0" rtl="0" algn="l">
              <a:spcBef>
                <a:spcPts val="0"/>
              </a:spcBef>
              <a:spcAft>
                <a:spcPts val="0"/>
              </a:spcAft>
              <a:buSzPts val="1400"/>
              <a:buNone/>
              <a:defRPr b="0" i="0" sz="3200" u="none" cap="none" strike="noStrike">
                <a:solidFill>
                  <a:schemeClr val="accent1"/>
                </a:solidFill>
                <a:latin typeface="Arial"/>
                <a:ea typeface="Arial"/>
                <a:cs typeface="Arial"/>
                <a:sym typeface="Arial"/>
              </a:defRPr>
            </a:lvl9pPr>
          </a:lstStyle>
          <a:p/>
        </p:txBody>
      </p:sp>
      <p:sp>
        <p:nvSpPr>
          <p:cNvPr id="9" name="Google Shape;9;p25"/>
          <p:cNvSpPr txBox="1"/>
          <p:nvPr>
            <p:ph idx="1" type="body"/>
          </p:nvPr>
        </p:nvSpPr>
        <p:spPr>
          <a:xfrm>
            <a:off x="684213" y="1484313"/>
            <a:ext cx="8153399" cy="4351337"/>
          </a:xfrm>
          <a:prstGeom prst="rect">
            <a:avLst/>
          </a:prstGeom>
          <a:noFill/>
          <a:ln>
            <a:noFill/>
          </a:ln>
        </p:spPr>
        <p:txBody>
          <a:bodyPr anchorCtr="0" anchor="t" bIns="0" lIns="0" spcFirstLastPara="1" rIns="0" wrap="square" tIns="0">
            <a:noAutofit/>
          </a:bodyPr>
          <a:lstStyle>
            <a:lvl1pPr indent="-381000" lvl="0" marL="457200" marR="0" rtl="0" algn="l">
              <a:spcBef>
                <a:spcPts val="0"/>
              </a:spcBef>
              <a:spcAft>
                <a:spcPts val="0"/>
              </a:spcAft>
              <a:buClr>
                <a:schemeClr val="accent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spcBef>
                <a:spcPts val="0"/>
              </a:spcBef>
              <a:spcAft>
                <a:spcPts val="0"/>
              </a:spcAft>
              <a:buClr>
                <a:schemeClr val="accent1"/>
              </a:buClr>
              <a:buSzPts val="2000"/>
              <a:buFont typeface="Times"/>
              <a:buChar char="•"/>
              <a:defRPr b="0" i="0" sz="2000" u="none" cap="none" strike="noStrike">
                <a:solidFill>
                  <a:schemeClr val="dk1"/>
                </a:solidFill>
                <a:latin typeface="Arial"/>
                <a:ea typeface="Arial"/>
                <a:cs typeface="Arial"/>
                <a:sym typeface="Arial"/>
              </a:defRPr>
            </a:lvl2pPr>
            <a:lvl3pPr indent="-355600" lvl="2" marL="1371600" marR="0" rtl="0" algn="l">
              <a:spcBef>
                <a:spcPts val="0"/>
              </a:spcBef>
              <a:spcAft>
                <a:spcPts val="0"/>
              </a:spcAft>
              <a:buClr>
                <a:schemeClr val="accent1"/>
              </a:buClr>
              <a:buSzPts val="2000"/>
              <a:buFont typeface="Times"/>
              <a:buChar char="•"/>
              <a:defRPr b="0" i="0" sz="2000" u="none" cap="none" strike="noStrike">
                <a:solidFill>
                  <a:schemeClr val="dk1"/>
                </a:solidFill>
                <a:latin typeface="Arial"/>
                <a:ea typeface="Arial"/>
                <a:cs typeface="Arial"/>
                <a:sym typeface="Arial"/>
              </a:defRPr>
            </a:lvl3pPr>
            <a:lvl4pPr indent="-355600" lvl="3" marL="1828800" marR="0" rtl="0" algn="l">
              <a:spcBef>
                <a:spcPts val="0"/>
              </a:spcBef>
              <a:spcAft>
                <a:spcPts val="0"/>
              </a:spcAft>
              <a:buClr>
                <a:schemeClr val="accent1"/>
              </a:buClr>
              <a:buSzPts val="2000"/>
              <a:buFont typeface="Times"/>
              <a:buChar char="•"/>
              <a:defRPr b="0" i="0" sz="2000" u="none" cap="none" strike="noStrike">
                <a:solidFill>
                  <a:schemeClr val="dk1"/>
                </a:solidFill>
                <a:latin typeface="Arial"/>
                <a:ea typeface="Arial"/>
                <a:cs typeface="Arial"/>
                <a:sym typeface="Arial"/>
              </a:defRPr>
            </a:lvl4pPr>
            <a:lvl5pPr indent="-355600" lvl="4" marL="2286000" marR="0" rtl="0" algn="l">
              <a:spcBef>
                <a:spcPts val="0"/>
              </a:spcBef>
              <a:spcAft>
                <a:spcPts val="0"/>
              </a:spcAft>
              <a:buClr>
                <a:schemeClr val="accent1"/>
              </a:buClr>
              <a:buSzPts val="2000"/>
              <a:buFont typeface="Times"/>
              <a:buChar char="•"/>
              <a:defRPr b="0" i="0" sz="2000" u="none" cap="none" strike="noStrike">
                <a:solidFill>
                  <a:schemeClr val="dk1"/>
                </a:solidFill>
                <a:latin typeface="Arial"/>
                <a:ea typeface="Arial"/>
                <a:cs typeface="Arial"/>
                <a:sym typeface="Arial"/>
              </a:defRPr>
            </a:lvl5pPr>
            <a:lvl6pPr indent="-355600" lvl="5" marL="2743200" marR="0" rtl="0" algn="l">
              <a:spcBef>
                <a:spcPts val="0"/>
              </a:spcBef>
              <a:spcAft>
                <a:spcPts val="0"/>
              </a:spcAft>
              <a:buClr>
                <a:schemeClr val="accent1"/>
              </a:buClr>
              <a:buSzPts val="2000"/>
              <a:buFont typeface="Times"/>
              <a:buChar char="•"/>
              <a:defRPr b="0" i="0" sz="2000" u="none" cap="none" strike="noStrike">
                <a:solidFill>
                  <a:schemeClr val="dk1"/>
                </a:solidFill>
                <a:latin typeface="Arial"/>
                <a:ea typeface="Arial"/>
                <a:cs typeface="Arial"/>
                <a:sym typeface="Arial"/>
              </a:defRPr>
            </a:lvl6pPr>
            <a:lvl7pPr indent="-355600" lvl="6" marL="3200400" marR="0" rtl="0" algn="l">
              <a:spcBef>
                <a:spcPts val="0"/>
              </a:spcBef>
              <a:spcAft>
                <a:spcPts val="0"/>
              </a:spcAft>
              <a:buClr>
                <a:schemeClr val="accent1"/>
              </a:buClr>
              <a:buSzPts val="2000"/>
              <a:buFont typeface="Times"/>
              <a:buChar char="•"/>
              <a:defRPr b="0" i="0" sz="2000" u="none" cap="none" strike="noStrike">
                <a:solidFill>
                  <a:schemeClr val="dk1"/>
                </a:solidFill>
                <a:latin typeface="Arial"/>
                <a:ea typeface="Arial"/>
                <a:cs typeface="Arial"/>
                <a:sym typeface="Arial"/>
              </a:defRPr>
            </a:lvl7pPr>
            <a:lvl8pPr indent="-355600" lvl="7" marL="3657600" marR="0" rtl="0" algn="l">
              <a:spcBef>
                <a:spcPts val="0"/>
              </a:spcBef>
              <a:spcAft>
                <a:spcPts val="0"/>
              </a:spcAft>
              <a:buClr>
                <a:schemeClr val="accent1"/>
              </a:buClr>
              <a:buSzPts val="2000"/>
              <a:buFont typeface="Times"/>
              <a:buChar char="•"/>
              <a:defRPr b="0" i="0" sz="2000" u="none" cap="none" strike="noStrike">
                <a:solidFill>
                  <a:schemeClr val="dk1"/>
                </a:solidFill>
                <a:latin typeface="Arial"/>
                <a:ea typeface="Arial"/>
                <a:cs typeface="Arial"/>
                <a:sym typeface="Arial"/>
              </a:defRPr>
            </a:lvl8pPr>
            <a:lvl9pPr indent="-355600" lvl="8" marL="4114800" marR="0" rtl="0" algn="l">
              <a:spcBef>
                <a:spcPts val="0"/>
              </a:spcBef>
              <a:spcAft>
                <a:spcPts val="0"/>
              </a:spcAft>
              <a:buClr>
                <a:schemeClr val="accent1"/>
              </a:buClr>
              <a:buSzPts val="2000"/>
              <a:buFont typeface="Times"/>
              <a:buChar char="•"/>
              <a:defRPr b="0" i="0" sz="2000" u="none" cap="none" strike="noStrike">
                <a:solidFill>
                  <a:schemeClr val="dk1"/>
                </a:solidFill>
                <a:latin typeface="Arial"/>
                <a:ea typeface="Arial"/>
                <a:cs typeface="Arial"/>
                <a:sym typeface="Arial"/>
              </a:defRPr>
            </a:lvl9pPr>
          </a:lstStyle>
          <a:p/>
        </p:txBody>
      </p:sp>
      <p:sp>
        <p:nvSpPr>
          <p:cNvPr id="10" name="Google Shape;10;p25"/>
          <p:cNvSpPr txBox="1"/>
          <p:nvPr>
            <p:ph idx="12" type="sldNum"/>
          </p:nvPr>
        </p:nvSpPr>
        <p:spPr>
          <a:xfrm>
            <a:off x="152400" y="6375400"/>
            <a:ext cx="304800" cy="228600"/>
          </a:xfrm>
          <a:prstGeom prst="rect">
            <a:avLst/>
          </a:prstGeom>
          <a:noFill/>
          <a:ln>
            <a:noFill/>
          </a:ln>
        </p:spPr>
        <p:txBody>
          <a:bodyPr anchorCtr="0" anchor="t" bIns="0" lIns="0" spcFirstLastPara="1" rIns="0" wrap="square" tIns="0">
            <a:noAutofit/>
          </a:bodyPr>
          <a:lstStyle>
            <a:lvl1pPr indent="0" lvl="0" marL="0" marR="0" rtl="0" algn="l">
              <a:spcBef>
                <a:spcPts val="0"/>
              </a:spcBef>
              <a:spcAft>
                <a:spcPts val="0"/>
              </a:spcAft>
              <a:buNone/>
              <a:defRPr b="0" i="0" sz="900" u="none" cap="none" strike="noStrike">
                <a:solidFill>
                  <a:srgbClr val="FFFFFF"/>
                </a:solidFill>
                <a:latin typeface="Arial"/>
                <a:ea typeface="Arial"/>
                <a:cs typeface="Arial"/>
                <a:sym typeface="Arial"/>
              </a:defRPr>
            </a:lvl1pPr>
            <a:lvl2pPr indent="0" lvl="1" marL="0" marR="0" rtl="0" algn="l">
              <a:spcBef>
                <a:spcPts val="0"/>
              </a:spcBef>
              <a:spcAft>
                <a:spcPts val="0"/>
              </a:spcAft>
              <a:buNone/>
              <a:defRPr b="0" i="0" sz="900" u="none" cap="none" strike="noStrike">
                <a:solidFill>
                  <a:srgbClr val="FFFFFF"/>
                </a:solidFill>
                <a:latin typeface="Arial"/>
                <a:ea typeface="Arial"/>
                <a:cs typeface="Arial"/>
                <a:sym typeface="Arial"/>
              </a:defRPr>
            </a:lvl2pPr>
            <a:lvl3pPr indent="0" lvl="2" marL="0" marR="0" rtl="0" algn="l">
              <a:spcBef>
                <a:spcPts val="0"/>
              </a:spcBef>
              <a:spcAft>
                <a:spcPts val="0"/>
              </a:spcAft>
              <a:buNone/>
              <a:defRPr b="0" i="0" sz="900" u="none" cap="none" strike="noStrike">
                <a:solidFill>
                  <a:srgbClr val="FFFFFF"/>
                </a:solidFill>
                <a:latin typeface="Arial"/>
                <a:ea typeface="Arial"/>
                <a:cs typeface="Arial"/>
                <a:sym typeface="Arial"/>
              </a:defRPr>
            </a:lvl3pPr>
            <a:lvl4pPr indent="0" lvl="3" marL="0" marR="0" rtl="0" algn="l">
              <a:spcBef>
                <a:spcPts val="0"/>
              </a:spcBef>
              <a:spcAft>
                <a:spcPts val="0"/>
              </a:spcAft>
              <a:buNone/>
              <a:defRPr b="0" i="0" sz="900" u="none" cap="none" strike="noStrike">
                <a:solidFill>
                  <a:srgbClr val="FFFFFF"/>
                </a:solidFill>
                <a:latin typeface="Arial"/>
                <a:ea typeface="Arial"/>
                <a:cs typeface="Arial"/>
                <a:sym typeface="Arial"/>
              </a:defRPr>
            </a:lvl4pPr>
            <a:lvl5pPr indent="0" lvl="4" marL="0" marR="0" rtl="0" algn="l">
              <a:spcBef>
                <a:spcPts val="0"/>
              </a:spcBef>
              <a:spcAft>
                <a:spcPts val="0"/>
              </a:spcAft>
              <a:buNone/>
              <a:defRPr b="0" i="0" sz="900" u="none" cap="none" strike="noStrike">
                <a:solidFill>
                  <a:srgbClr val="FFFFFF"/>
                </a:solidFill>
                <a:latin typeface="Arial"/>
                <a:ea typeface="Arial"/>
                <a:cs typeface="Arial"/>
                <a:sym typeface="Arial"/>
              </a:defRPr>
            </a:lvl5pPr>
            <a:lvl6pPr indent="0" lvl="5" marL="0" marR="0" rtl="0" algn="l">
              <a:spcBef>
                <a:spcPts val="0"/>
              </a:spcBef>
              <a:spcAft>
                <a:spcPts val="0"/>
              </a:spcAft>
              <a:buNone/>
              <a:defRPr b="0" i="0" sz="900" u="none" cap="none" strike="noStrike">
                <a:solidFill>
                  <a:srgbClr val="FFFFFF"/>
                </a:solidFill>
                <a:latin typeface="Arial"/>
                <a:ea typeface="Arial"/>
                <a:cs typeface="Arial"/>
                <a:sym typeface="Arial"/>
              </a:defRPr>
            </a:lvl6pPr>
            <a:lvl7pPr indent="0" lvl="6" marL="0" marR="0" rtl="0" algn="l">
              <a:spcBef>
                <a:spcPts val="0"/>
              </a:spcBef>
              <a:spcAft>
                <a:spcPts val="0"/>
              </a:spcAft>
              <a:buNone/>
              <a:defRPr b="0" i="0" sz="900" u="none" cap="none" strike="noStrike">
                <a:solidFill>
                  <a:srgbClr val="FFFFFF"/>
                </a:solidFill>
                <a:latin typeface="Arial"/>
                <a:ea typeface="Arial"/>
                <a:cs typeface="Arial"/>
                <a:sym typeface="Arial"/>
              </a:defRPr>
            </a:lvl7pPr>
            <a:lvl8pPr indent="0" lvl="7" marL="0" marR="0" rtl="0" algn="l">
              <a:spcBef>
                <a:spcPts val="0"/>
              </a:spcBef>
              <a:spcAft>
                <a:spcPts val="0"/>
              </a:spcAft>
              <a:buNone/>
              <a:defRPr b="0" i="0" sz="900" u="none" cap="none" strike="noStrike">
                <a:solidFill>
                  <a:srgbClr val="FFFFFF"/>
                </a:solidFill>
                <a:latin typeface="Arial"/>
                <a:ea typeface="Arial"/>
                <a:cs typeface="Arial"/>
                <a:sym typeface="Arial"/>
              </a:defRPr>
            </a:lvl8pPr>
            <a:lvl9pPr indent="0" lvl="8" marL="0" marR="0" rtl="0" algn="l">
              <a:spcBef>
                <a:spcPts val="0"/>
              </a:spcBef>
              <a:spcAft>
                <a:spcPts val="0"/>
              </a:spcAft>
              <a:buNone/>
              <a:defRPr b="0" i="0" sz="900" u="none" cap="none" strike="noStrike">
                <a:solidFill>
                  <a:srgbClr val="FFFFFF"/>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pic>
        <p:nvPicPr>
          <p:cNvPr descr="embl_rgb_petrol" id="11" name="Google Shape;11;p25"/>
          <p:cNvPicPr preferRelativeResize="0"/>
          <p:nvPr/>
        </p:nvPicPr>
        <p:blipFill rotWithShape="1">
          <a:blip r:embed="rId1">
            <a:alphaModFix/>
          </a:blip>
          <a:srcRect b="2759" l="240" r="2738" t="2136"/>
          <a:stretch/>
        </p:blipFill>
        <p:spPr>
          <a:xfrm>
            <a:off x="7496175" y="6170613"/>
            <a:ext cx="1230313" cy="59213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4.jpg"/><Relationship Id="rId4" Type="http://schemas.openxmlformats.org/officeDocument/2006/relationships/image" Target="../media/image39.png"/><Relationship Id="rId9" Type="http://schemas.openxmlformats.org/officeDocument/2006/relationships/image" Target="../media/image31.png"/><Relationship Id="rId5" Type="http://schemas.openxmlformats.org/officeDocument/2006/relationships/image" Target="../media/image25.png"/><Relationship Id="rId6" Type="http://schemas.openxmlformats.org/officeDocument/2006/relationships/image" Target="../media/image26.jpg"/><Relationship Id="rId7" Type="http://schemas.openxmlformats.org/officeDocument/2006/relationships/image" Target="../media/image21.png"/><Relationship Id="rId8"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mailto:m.garcia@embl-hamburg.de" TargetMode="External"/><Relationship Id="rId4" Type="http://schemas.openxmlformats.org/officeDocument/2006/relationships/image" Target="../media/image28.png"/><Relationship Id="rId5" Type="http://schemas.openxmlformats.org/officeDocument/2006/relationships/image" Target="../media/image62.png"/><Relationship Id="rId6" Type="http://schemas.openxmlformats.org/officeDocument/2006/relationships/image" Target="../media/image32.png"/></Relationships>
</file>

<file path=ppt/slides/_rels/slide14.xml.rels><?xml version="1.0" encoding="UTF-8" standalone="yes"?><Relationships xmlns="http://schemas.openxmlformats.org/package/2006/relationships"><Relationship Id="rId11" Type="http://schemas.openxmlformats.org/officeDocument/2006/relationships/image" Target="../media/image47.png"/><Relationship Id="rId10" Type="http://schemas.openxmlformats.org/officeDocument/2006/relationships/image" Target="../media/image46.png"/><Relationship Id="rId13" Type="http://schemas.openxmlformats.org/officeDocument/2006/relationships/image" Target="../media/image43.png"/><Relationship Id="rId12" Type="http://schemas.openxmlformats.org/officeDocument/2006/relationships/image" Target="../media/image37.png"/><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7.png"/><Relationship Id="rId4" Type="http://schemas.openxmlformats.org/officeDocument/2006/relationships/image" Target="../media/image45.png"/><Relationship Id="rId9" Type="http://schemas.openxmlformats.org/officeDocument/2006/relationships/image" Target="../media/image42.png"/><Relationship Id="rId15" Type="http://schemas.openxmlformats.org/officeDocument/2006/relationships/image" Target="../media/image48.png"/><Relationship Id="rId14" Type="http://schemas.openxmlformats.org/officeDocument/2006/relationships/image" Target="../media/image50.png"/><Relationship Id="rId5" Type="http://schemas.openxmlformats.org/officeDocument/2006/relationships/image" Target="../media/image36.png"/><Relationship Id="rId6" Type="http://schemas.openxmlformats.org/officeDocument/2006/relationships/image" Target="../media/image35.png"/><Relationship Id="rId7" Type="http://schemas.openxmlformats.org/officeDocument/2006/relationships/image" Target="../media/image41.png"/><Relationship Id="rId8" Type="http://schemas.openxmlformats.org/officeDocument/2006/relationships/image" Target="../media/image3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hd-toxo01.embl.de/Pages/Substanzliste_En.aspx"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9.png"/><Relationship Id="rId4" Type="http://schemas.openxmlformats.org/officeDocument/2006/relationships/image" Target="../media/image56.png"/><Relationship Id="rId5" Type="http://schemas.openxmlformats.org/officeDocument/2006/relationships/image" Target="../media/image65.jpg"/><Relationship Id="rId6" Type="http://schemas.openxmlformats.org/officeDocument/2006/relationships/image" Target="../media/image5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60.png"/><Relationship Id="rId4" Type="http://schemas.openxmlformats.org/officeDocument/2006/relationships/image" Target="../media/image58.png"/><Relationship Id="rId5" Type="http://schemas.openxmlformats.org/officeDocument/2006/relationships/image" Target="../media/image54.png"/><Relationship Id="rId6" Type="http://schemas.openxmlformats.org/officeDocument/2006/relationships/image" Target="../media/image4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50.png"/><Relationship Id="rId4" Type="http://schemas.openxmlformats.org/officeDocument/2006/relationships/hyperlink" Target="http://www.unece.org/trans/danger/publi/ghs/pictograms.html" TargetMode="External"/><Relationship Id="rId5" Type="http://schemas.openxmlformats.org/officeDocument/2006/relationships/image" Target="../media/image46.png"/><Relationship Id="rId6" Type="http://schemas.openxmlformats.org/officeDocument/2006/relationships/image" Target="../media/image5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3.png"/><Relationship Id="rId4" Type="http://schemas.openxmlformats.org/officeDocument/2006/relationships/image" Target="../media/image6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1" Type="http://schemas.openxmlformats.org/officeDocument/2006/relationships/image" Target="../media/image52.png"/><Relationship Id="rId10" Type="http://schemas.openxmlformats.org/officeDocument/2006/relationships/hyperlink" Target="mailto:cy.jeffries@embl-hamburg.de" TargetMode="External"/><Relationship Id="rId13" Type="http://schemas.openxmlformats.org/officeDocument/2006/relationships/image" Target="../media/image61.jpg"/><Relationship Id="rId12" Type="http://schemas.openxmlformats.org/officeDocument/2006/relationships/image" Target="../media/image64.jpg"/><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vmlDrawing" Target="../drawings/vmlDrawing1.vml"/><Relationship Id="rId4" Type="http://schemas.openxmlformats.org/officeDocument/2006/relationships/package" Target="../embeddings/Microsoft_Excel_Sheet1.xlsx"/><Relationship Id="rId9" Type="http://schemas.openxmlformats.org/officeDocument/2006/relationships/hyperlink" Target="mailto:i.bento@embl-hamburg.de" TargetMode="External"/><Relationship Id="rId5" Type="http://schemas.openxmlformats.org/officeDocument/2006/relationships/package" Target="../embeddings/Microsoft_Excel_Sheet1.xlsx"/><Relationship Id="rId6" Type="http://schemas.openxmlformats.org/officeDocument/2006/relationships/image" Target="../media/image53.png"/><Relationship Id="rId7" Type="http://schemas.openxmlformats.org/officeDocument/2006/relationships/hyperlink" Target="mailto:garcia@embl-hamburg.de" TargetMode="External"/><Relationship Id="rId8" Type="http://schemas.openxmlformats.org/officeDocument/2006/relationships/hyperlink" Target="mailto:i.bento@embl-hamburg.d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0.jpg"/><Relationship Id="rId4" Type="http://schemas.openxmlformats.org/officeDocument/2006/relationships/hyperlink" Target="mailto:spc@embl-hamburg.d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mailto:spc@embl-hamburg.de" TargetMode="External"/></Relationships>
</file>

<file path=ppt/slides/_rels/slide7.xml.rels><?xml version="1.0" encoding="UTF-8" standalone="yes"?><Relationships xmlns="http://schemas.openxmlformats.org/package/2006/relationships"><Relationship Id="rId10"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11.png"/><Relationship Id="rId9" Type="http://schemas.openxmlformats.org/officeDocument/2006/relationships/image" Target="../media/image14.png"/><Relationship Id="rId5" Type="http://schemas.openxmlformats.org/officeDocument/2006/relationships/image" Target="../media/image12.png"/><Relationship Id="rId6" Type="http://schemas.openxmlformats.org/officeDocument/2006/relationships/image" Target="../media/image2.png"/><Relationship Id="rId7" Type="http://schemas.openxmlformats.org/officeDocument/2006/relationships/image" Target="../media/image34.png"/><Relationship Id="rId8"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
          <p:cNvSpPr txBox="1"/>
          <p:nvPr>
            <p:ph idx="1" type="subTitle"/>
          </p:nvPr>
        </p:nvSpPr>
        <p:spPr>
          <a:xfrm>
            <a:off x="107504" y="836712"/>
            <a:ext cx="8784976" cy="1656184"/>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SzPts val="3200"/>
              <a:buFont typeface="Arial"/>
              <a:buNone/>
            </a:pPr>
            <a:r>
              <a:rPr b="1" lang="en-GB" sz="3200"/>
              <a:t>Biological and chemical safety briefing for users at EMBL beamlines and associated laboratories</a:t>
            </a:r>
            <a:endParaRPr b="1" sz="3200"/>
          </a:p>
        </p:txBody>
      </p:sp>
      <p:sp>
        <p:nvSpPr>
          <p:cNvPr id="92" name="Google Shape;92;p1"/>
          <p:cNvSpPr/>
          <p:nvPr/>
        </p:nvSpPr>
        <p:spPr>
          <a:xfrm>
            <a:off x="4356100" y="3573463"/>
            <a:ext cx="1190625" cy="165576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3200" u="none" cap="none" strike="noStrike">
              <a:solidFill>
                <a:schemeClr val="dk1"/>
              </a:solidFill>
              <a:latin typeface="Arial"/>
              <a:ea typeface="Arial"/>
              <a:cs typeface="Arial"/>
              <a:sym typeface="Arial"/>
            </a:endParaRPr>
          </a:p>
        </p:txBody>
      </p:sp>
      <p:pic>
        <p:nvPicPr>
          <p:cNvPr id="93" name="Google Shape;93;p1"/>
          <p:cNvPicPr preferRelativeResize="0"/>
          <p:nvPr/>
        </p:nvPicPr>
        <p:blipFill rotWithShape="1">
          <a:blip r:embed="rId3">
            <a:alphaModFix/>
          </a:blip>
          <a:srcRect b="0" l="0" r="6536" t="0"/>
          <a:stretch/>
        </p:blipFill>
        <p:spPr>
          <a:xfrm>
            <a:off x="2411760" y="2420888"/>
            <a:ext cx="4320480" cy="280833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10"/>
          <p:cNvSpPr txBox="1"/>
          <p:nvPr>
            <p:ph idx="12" type="sldNum"/>
          </p:nvPr>
        </p:nvSpPr>
        <p:spPr>
          <a:xfrm>
            <a:off x="152400" y="6375400"/>
            <a:ext cx="531168" cy="22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00"/>
              <a:buFont typeface="Arial"/>
              <a:buNone/>
            </a:pPr>
            <a:fld id="{00000000-1234-1234-1234-123412341234}" type="slidenum">
              <a:rPr b="0" i="0" lang="en-GB" sz="1200" u="none" cap="none" strike="noStrike">
                <a:solidFill>
                  <a:srgbClr val="FFFFFF"/>
                </a:solidFill>
                <a:latin typeface="Arial"/>
                <a:ea typeface="Arial"/>
                <a:cs typeface="Arial"/>
                <a:sym typeface="Arial"/>
              </a:rPr>
              <a:t>‹#›</a:t>
            </a:fld>
            <a:r>
              <a:rPr b="0" i="0" lang="en-GB" sz="1200" u="none" cap="none" strike="noStrike">
                <a:solidFill>
                  <a:srgbClr val="FFFFFF"/>
                </a:solidFill>
                <a:latin typeface="Arial"/>
                <a:ea typeface="Arial"/>
                <a:cs typeface="Arial"/>
                <a:sym typeface="Arial"/>
              </a:rPr>
              <a:t> / 24</a:t>
            </a:r>
            <a:endParaRPr b="0" i="0" sz="1000" u="none" cap="none" strike="noStrike">
              <a:solidFill>
                <a:srgbClr val="FFFFFF"/>
              </a:solidFill>
              <a:latin typeface="Arial"/>
              <a:ea typeface="Arial"/>
              <a:cs typeface="Arial"/>
              <a:sym typeface="Arial"/>
            </a:endParaRPr>
          </a:p>
        </p:txBody>
      </p:sp>
      <p:sp>
        <p:nvSpPr>
          <p:cNvPr id="317" name="Google Shape;317;p10"/>
          <p:cNvSpPr txBox="1"/>
          <p:nvPr>
            <p:ph type="title"/>
          </p:nvPr>
        </p:nvSpPr>
        <p:spPr>
          <a:xfrm>
            <a:off x="383822" y="240991"/>
            <a:ext cx="8153399"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a:t>Basic safety requirements</a:t>
            </a:r>
            <a:endParaRPr/>
          </a:p>
        </p:txBody>
      </p:sp>
      <p:sp>
        <p:nvSpPr>
          <p:cNvPr id="318" name="Google Shape;318;p10"/>
          <p:cNvSpPr txBox="1"/>
          <p:nvPr>
            <p:ph idx="1" type="body"/>
          </p:nvPr>
        </p:nvSpPr>
        <p:spPr>
          <a:xfrm>
            <a:off x="434939" y="897427"/>
            <a:ext cx="5101032" cy="5184799"/>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800"/>
              <a:buFont typeface="Arial"/>
              <a:buNone/>
            </a:pPr>
            <a:r>
              <a:rPr lang="en-GB" sz="1800"/>
              <a:t>In the event of a </a:t>
            </a:r>
            <a:r>
              <a:rPr b="1" lang="en-GB" sz="1800"/>
              <a:t>fire</a:t>
            </a:r>
            <a:r>
              <a:rPr lang="en-GB" sz="1800"/>
              <a:t>:</a:t>
            </a:r>
            <a:endParaRPr/>
          </a:p>
          <a:p>
            <a:pPr indent="-342900" lvl="1" marL="742950" rtl="0" algn="l">
              <a:spcBef>
                <a:spcPts val="600"/>
              </a:spcBef>
              <a:spcAft>
                <a:spcPts val="0"/>
              </a:spcAft>
              <a:buSzPts val="1800"/>
              <a:buFont typeface="Arial"/>
              <a:buAutoNum type="arabicPeriod"/>
            </a:pPr>
            <a:r>
              <a:rPr lang="en-GB" sz="1800"/>
              <a:t> </a:t>
            </a:r>
            <a:r>
              <a:rPr lang="en-GB" sz="1800">
                <a:solidFill>
                  <a:srgbClr val="0000CC"/>
                </a:solidFill>
              </a:rPr>
              <a:t>Alert others </a:t>
            </a:r>
            <a:endParaRPr/>
          </a:p>
          <a:p>
            <a:pPr indent="-171450" lvl="2" marL="971550" rtl="0" algn="l">
              <a:spcBef>
                <a:spcPts val="600"/>
              </a:spcBef>
              <a:spcAft>
                <a:spcPts val="0"/>
              </a:spcAft>
              <a:buSzPts val="1800"/>
              <a:buChar char="•"/>
            </a:pPr>
            <a:r>
              <a:rPr lang="en-GB" sz="1800"/>
              <a:t>Activate the nearest fire alarm</a:t>
            </a:r>
            <a:endParaRPr/>
          </a:p>
          <a:p>
            <a:pPr indent="-171450" lvl="2" marL="971550" rtl="0" algn="l">
              <a:spcBef>
                <a:spcPts val="600"/>
              </a:spcBef>
              <a:spcAft>
                <a:spcPts val="0"/>
              </a:spcAft>
              <a:buSzPts val="1800"/>
              <a:buChar char="•"/>
            </a:pPr>
            <a:r>
              <a:rPr lang="en-GB" sz="1800"/>
              <a:t>Call the DESY emergency services. </a:t>
            </a:r>
            <a:br>
              <a:rPr lang="en-GB" sz="1800"/>
            </a:br>
            <a:r>
              <a:rPr lang="en-GB" sz="1800"/>
              <a:t>Tel.: 2500. They will inform the fire brigade.</a:t>
            </a:r>
            <a:endParaRPr/>
          </a:p>
          <a:p>
            <a:pPr indent="-342900" lvl="1" marL="742950" rtl="0" algn="l">
              <a:spcBef>
                <a:spcPts val="600"/>
              </a:spcBef>
              <a:spcAft>
                <a:spcPts val="0"/>
              </a:spcAft>
              <a:buSzPts val="1800"/>
              <a:buFont typeface="Arial"/>
              <a:buAutoNum type="arabicPeriod"/>
            </a:pPr>
            <a:r>
              <a:rPr lang="en-GB" sz="1800">
                <a:solidFill>
                  <a:srgbClr val="0000CC"/>
                </a:solidFill>
              </a:rPr>
              <a:t>Evacuate the building</a:t>
            </a:r>
            <a:endParaRPr sz="1800"/>
          </a:p>
          <a:p>
            <a:pPr indent="-171450" lvl="2" marL="971550" rtl="0" algn="l">
              <a:spcBef>
                <a:spcPts val="400"/>
              </a:spcBef>
              <a:spcAft>
                <a:spcPts val="0"/>
              </a:spcAft>
              <a:buSzPts val="1800"/>
              <a:buChar char="•"/>
            </a:pPr>
            <a:r>
              <a:rPr lang="en-GB" sz="1800"/>
              <a:t>Follow the emergency exit signs and proceed to the meeting point.</a:t>
            </a:r>
            <a:endParaRPr/>
          </a:p>
          <a:p>
            <a:pPr indent="-171450" lvl="2" marL="971550" rtl="0" algn="l">
              <a:spcBef>
                <a:spcPts val="400"/>
              </a:spcBef>
              <a:spcAft>
                <a:spcPts val="0"/>
              </a:spcAft>
              <a:buSzPts val="1800"/>
              <a:buChar char="•"/>
            </a:pPr>
            <a:r>
              <a:rPr lang="en-GB" sz="1800"/>
              <a:t>Don’t use the elevator – danger of power failure.</a:t>
            </a:r>
            <a:endParaRPr/>
          </a:p>
          <a:p>
            <a:pPr indent="-171450" lvl="2" marL="971550" rtl="0" algn="l">
              <a:spcBef>
                <a:spcPts val="400"/>
              </a:spcBef>
              <a:spcAft>
                <a:spcPts val="0"/>
              </a:spcAft>
              <a:buSzPts val="1800"/>
              <a:buChar char="•"/>
            </a:pPr>
            <a:r>
              <a:rPr lang="en-GB" sz="1800"/>
              <a:t>Help anyone in danger.</a:t>
            </a:r>
            <a:endParaRPr/>
          </a:p>
          <a:p>
            <a:pPr indent="-171450" lvl="2" marL="971550" rtl="0" algn="l">
              <a:spcBef>
                <a:spcPts val="400"/>
              </a:spcBef>
              <a:spcAft>
                <a:spcPts val="0"/>
              </a:spcAft>
              <a:buSzPts val="1800"/>
              <a:buChar char="•"/>
            </a:pPr>
            <a:r>
              <a:rPr lang="en-GB" sz="1800"/>
              <a:t>Close doors. </a:t>
            </a:r>
            <a:endParaRPr/>
          </a:p>
          <a:p>
            <a:pPr indent="-342900" lvl="1" marL="742950" rtl="0" algn="l">
              <a:spcBef>
                <a:spcPts val="600"/>
              </a:spcBef>
              <a:spcAft>
                <a:spcPts val="0"/>
              </a:spcAft>
              <a:buSzPts val="1800"/>
              <a:buFont typeface="Arial"/>
              <a:buAutoNum type="arabicPeriod"/>
            </a:pPr>
            <a:r>
              <a:rPr lang="en-GB" sz="1800">
                <a:solidFill>
                  <a:srgbClr val="0000CC"/>
                </a:solidFill>
              </a:rPr>
              <a:t>Try to extinguish the fire</a:t>
            </a:r>
            <a:endParaRPr/>
          </a:p>
          <a:p>
            <a:pPr indent="-228600" lvl="2" marL="1085850" rtl="0" algn="l">
              <a:spcBef>
                <a:spcPts val="600"/>
              </a:spcBef>
              <a:spcAft>
                <a:spcPts val="0"/>
              </a:spcAft>
              <a:buSzPts val="1800"/>
              <a:buChar char="•"/>
            </a:pPr>
            <a:r>
              <a:rPr lang="en-GB" sz="1800"/>
              <a:t>Use a fire extinguisher if possible. You should not put yourself in any danger.  </a:t>
            </a:r>
            <a:endParaRPr/>
          </a:p>
        </p:txBody>
      </p:sp>
      <p:sp>
        <p:nvSpPr>
          <p:cNvPr id="319" name="Google Shape;319;p10"/>
          <p:cNvSpPr txBox="1"/>
          <p:nvPr/>
        </p:nvSpPr>
        <p:spPr>
          <a:xfrm>
            <a:off x="4746424" y="3894801"/>
            <a:ext cx="384461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0" i="0" sz="3200" u="none" cap="none" strike="noStrike">
              <a:solidFill>
                <a:schemeClr val="dk1"/>
              </a:solidFill>
              <a:latin typeface="Arial"/>
              <a:ea typeface="Arial"/>
              <a:cs typeface="Arial"/>
              <a:sym typeface="Arial"/>
            </a:endParaRPr>
          </a:p>
        </p:txBody>
      </p:sp>
      <p:grpSp>
        <p:nvGrpSpPr>
          <p:cNvPr id="320" name="Google Shape;320;p10"/>
          <p:cNvGrpSpPr/>
          <p:nvPr/>
        </p:nvGrpSpPr>
        <p:grpSpPr>
          <a:xfrm>
            <a:off x="5976507" y="3373077"/>
            <a:ext cx="2592288" cy="2411900"/>
            <a:chOff x="1618331" y="3706762"/>
            <a:chExt cx="2592288" cy="2411900"/>
          </a:xfrm>
        </p:grpSpPr>
        <p:pic>
          <p:nvPicPr>
            <p:cNvPr id="321" name="Google Shape;321;p10"/>
            <p:cNvPicPr preferRelativeResize="0"/>
            <p:nvPr/>
          </p:nvPicPr>
          <p:blipFill rotWithShape="1">
            <a:blip r:embed="rId3">
              <a:alphaModFix/>
            </a:blip>
            <a:srcRect b="0" l="0" r="0" t="0"/>
            <a:stretch/>
          </p:blipFill>
          <p:spPr>
            <a:xfrm>
              <a:off x="1618331" y="3706762"/>
              <a:ext cx="2592288" cy="2411900"/>
            </a:xfrm>
            <a:prstGeom prst="rect">
              <a:avLst/>
            </a:prstGeom>
            <a:noFill/>
            <a:ln>
              <a:noFill/>
            </a:ln>
          </p:spPr>
        </p:pic>
        <p:sp>
          <p:nvSpPr>
            <p:cNvPr id="322" name="Google Shape;322;p10"/>
            <p:cNvSpPr/>
            <p:nvPr/>
          </p:nvSpPr>
          <p:spPr>
            <a:xfrm>
              <a:off x="3037531" y="5661025"/>
              <a:ext cx="304113" cy="266147"/>
            </a:xfrm>
            <a:prstGeom prst="ellipse">
              <a:avLst/>
            </a:prstGeom>
            <a:noFill/>
            <a:ln cap="flat" cmpd="sng" w="3810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pic>
          <p:nvPicPr>
            <p:cNvPr id="323" name="Google Shape;323;p10"/>
            <p:cNvPicPr preferRelativeResize="0"/>
            <p:nvPr/>
          </p:nvPicPr>
          <p:blipFill rotWithShape="1">
            <a:blip r:embed="rId4">
              <a:alphaModFix/>
            </a:blip>
            <a:srcRect b="0" l="0" r="0" t="0"/>
            <a:stretch/>
          </p:blipFill>
          <p:spPr>
            <a:xfrm>
              <a:off x="3140739" y="4967849"/>
              <a:ext cx="265119" cy="283412"/>
            </a:xfrm>
            <a:prstGeom prst="rect">
              <a:avLst/>
            </a:prstGeom>
            <a:noFill/>
            <a:ln>
              <a:noFill/>
            </a:ln>
          </p:spPr>
        </p:pic>
        <p:cxnSp>
          <p:nvCxnSpPr>
            <p:cNvPr id="324" name="Google Shape;324;p10"/>
            <p:cNvCxnSpPr/>
            <p:nvPr/>
          </p:nvCxnSpPr>
          <p:spPr>
            <a:xfrm rot="10800000">
              <a:off x="3230087" y="5552712"/>
              <a:ext cx="0" cy="216625"/>
            </a:xfrm>
            <a:prstGeom prst="straightConnector1">
              <a:avLst/>
            </a:prstGeom>
            <a:solidFill>
              <a:schemeClr val="accent1"/>
            </a:solidFill>
            <a:ln cap="flat" cmpd="sng" w="9525">
              <a:solidFill>
                <a:schemeClr val="dk1"/>
              </a:solidFill>
              <a:prstDash val="solid"/>
              <a:round/>
              <a:headEnd len="sm" w="sm" type="none"/>
              <a:tailEnd len="med" w="med" type="triangle"/>
            </a:ln>
          </p:spPr>
        </p:cxnSp>
      </p:grpSp>
      <p:grpSp>
        <p:nvGrpSpPr>
          <p:cNvPr id="325" name="Google Shape;325;p10"/>
          <p:cNvGrpSpPr/>
          <p:nvPr/>
        </p:nvGrpSpPr>
        <p:grpSpPr>
          <a:xfrm>
            <a:off x="5647058" y="893129"/>
            <a:ext cx="3199137" cy="2237035"/>
            <a:chOff x="4894799" y="3781177"/>
            <a:chExt cx="3199137" cy="2237035"/>
          </a:xfrm>
        </p:grpSpPr>
        <p:pic>
          <p:nvPicPr>
            <p:cNvPr id="326" name="Google Shape;326;p10"/>
            <p:cNvPicPr preferRelativeResize="0"/>
            <p:nvPr/>
          </p:nvPicPr>
          <p:blipFill rotWithShape="1">
            <a:blip r:embed="rId5">
              <a:alphaModFix/>
            </a:blip>
            <a:srcRect b="0" l="0" r="0" t="0"/>
            <a:stretch/>
          </p:blipFill>
          <p:spPr>
            <a:xfrm>
              <a:off x="4894799" y="3781177"/>
              <a:ext cx="3199137" cy="2237035"/>
            </a:xfrm>
            <a:prstGeom prst="rect">
              <a:avLst/>
            </a:prstGeom>
            <a:noFill/>
            <a:ln>
              <a:noFill/>
            </a:ln>
          </p:spPr>
        </p:pic>
        <p:sp>
          <p:nvSpPr>
            <p:cNvPr id="327" name="Google Shape;327;p10"/>
            <p:cNvSpPr/>
            <p:nvPr/>
          </p:nvSpPr>
          <p:spPr>
            <a:xfrm>
              <a:off x="6660232" y="4698405"/>
              <a:ext cx="351542" cy="324938"/>
            </a:xfrm>
            <a:prstGeom prst="ellipse">
              <a:avLst/>
            </a:prstGeom>
            <a:noFill/>
            <a:ln cap="flat" cmpd="sng" w="57150">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pic>
          <p:nvPicPr>
            <p:cNvPr id="328" name="Google Shape;328;p10"/>
            <p:cNvPicPr preferRelativeResize="0"/>
            <p:nvPr/>
          </p:nvPicPr>
          <p:blipFill rotWithShape="1">
            <a:blip r:embed="rId6">
              <a:alphaModFix/>
            </a:blip>
            <a:srcRect b="0" l="0" r="0" t="0"/>
            <a:stretch/>
          </p:blipFill>
          <p:spPr>
            <a:xfrm>
              <a:off x="5412732" y="4001357"/>
              <a:ext cx="311395" cy="311395"/>
            </a:xfrm>
            <a:prstGeom prst="rect">
              <a:avLst/>
            </a:prstGeom>
            <a:noFill/>
            <a:ln>
              <a:noFill/>
            </a:ln>
          </p:spPr>
        </p:pic>
        <p:cxnSp>
          <p:nvCxnSpPr>
            <p:cNvPr id="329" name="Google Shape;329;p10"/>
            <p:cNvCxnSpPr/>
            <p:nvPr/>
          </p:nvCxnSpPr>
          <p:spPr>
            <a:xfrm>
              <a:off x="5578070" y="4305941"/>
              <a:ext cx="146058" cy="491211"/>
            </a:xfrm>
            <a:prstGeom prst="straightConnector1">
              <a:avLst/>
            </a:prstGeom>
            <a:solidFill>
              <a:schemeClr val="accent1"/>
            </a:solidFill>
            <a:ln cap="flat" cmpd="sng" w="12700">
              <a:solidFill>
                <a:schemeClr val="dk1"/>
              </a:solidFill>
              <a:prstDash val="solid"/>
              <a:round/>
              <a:headEnd len="sm" w="sm" type="none"/>
              <a:tailEnd len="sm" w="sm" type="none"/>
            </a:ln>
          </p:spPr>
        </p:cxnSp>
        <p:sp>
          <p:nvSpPr>
            <p:cNvPr id="330" name="Google Shape;330;p10"/>
            <p:cNvSpPr/>
            <p:nvPr/>
          </p:nvSpPr>
          <p:spPr>
            <a:xfrm>
              <a:off x="5662249" y="4752902"/>
              <a:ext cx="92969" cy="62514"/>
            </a:xfrm>
            <a:prstGeom prst="ellipse">
              <a:avLst/>
            </a:prstGeom>
            <a:solidFill>
              <a:schemeClr val="dk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cxnSp>
          <p:nvCxnSpPr>
            <p:cNvPr id="331" name="Google Shape;331;p10"/>
            <p:cNvCxnSpPr/>
            <p:nvPr/>
          </p:nvCxnSpPr>
          <p:spPr>
            <a:xfrm flipH="1">
              <a:off x="6444209" y="4691847"/>
              <a:ext cx="78459" cy="231135"/>
            </a:xfrm>
            <a:prstGeom prst="straightConnector1">
              <a:avLst/>
            </a:prstGeom>
            <a:solidFill>
              <a:schemeClr val="accent1"/>
            </a:solidFill>
            <a:ln cap="flat" cmpd="sng" w="9525">
              <a:solidFill>
                <a:schemeClr val="dk1"/>
              </a:solidFill>
              <a:prstDash val="solid"/>
              <a:round/>
              <a:headEnd len="sm" w="sm" type="none"/>
              <a:tailEnd len="sm" w="sm" type="none"/>
            </a:ln>
          </p:spPr>
        </p:cxnSp>
        <p:cxnSp>
          <p:nvCxnSpPr>
            <p:cNvPr id="332" name="Google Shape;332;p10"/>
            <p:cNvCxnSpPr/>
            <p:nvPr/>
          </p:nvCxnSpPr>
          <p:spPr>
            <a:xfrm rot="10800000">
              <a:off x="6306645" y="4840590"/>
              <a:ext cx="131412" cy="82394"/>
            </a:xfrm>
            <a:prstGeom prst="straightConnector1">
              <a:avLst/>
            </a:prstGeom>
            <a:solidFill>
              <a:schemeClr val="accent1"/>
            </a:solidFill>
            <a:ln cap="flat" cmpd="sng" w="9525">
              <a:solidFill>
                <a:schemeClr val="dk1"/>
              </a:solidFill>
              <a:prstDash val="solid"/>
              <a:round/>
              <a:headEnd len="sm" w="sm" type="none"/>
              <a:tailEnd len="med" w="med" type="triangle"/>
            </a:ln>
          </p:spPr>
        </p:cxnSp>
        <p:cxnSp>
          <p:nvCxnSpPr>
            <p:cNvPr id="333" name="Google Shape;333;p10"/>
            <p:cNvCxnSpPr/>
            <p:nvPr/>
          </p:nvCxnSpPr>
          <p:spPr>
            <a:xfrm rot="10800000">
              <a:off x="6034008" y="4625889"/>
              <a:ext cx="219099" cy="169677"/>
            </a:xfrm>
            <a:prstGeom prst="straightConnector1">
              <a:avLst/>
            </a:prstGeom>
            <a:solidFill>
              <a:schemeClr val="accent1"/>
            </a:solidFill>
            <a:ln cap="flat" cmpd="sng" w="9525">
              <a:solidFill>
                <a:schemeClr val="dk1"/>
              </a:solidFill>
              <a:prstDash val="solid"/>
              <a:round/>
              <a:headEnd len="sm" w="sm" type="none"/>
              <a:tailEnd len="med" w="med" type="triangle"/>
            </a:ln>
          </p:spPr>
        </p:cxnSp>
        <p:cxnSp>
          <p:nvCxnSpPr>
            <p:cNvPr id="334" name="Google Shape;334;p10"/>
            <p:cNvCxnSpPr/>
            <p:nvPr/>
          </p:nvCxnSpPr>
          <p:spPr>
            <a:xfrm flipH="1">
              <a:off x="5755218" y="4593200"/>
              <a:ext cx="148375" cy="105206"/>
            </a:xfrm>
            <a:prstGeom prst="straightConnector1">
              <a:avLst/>
            </a:prstGeom>
            <a:solidFill>
              <a:schemeClr val="accent1"/>
            </a:solidFill>
            <a:ln cap="flat" cmpd="sng" w="9525">
              <a:solidFill>
                <a:schemeClr val="dk1"/>
              </a:solidFill>
              <a:prstDash val="solid"/>
              <a:round/>
              <a:headEnd len="sm" w="sm" type="none"/>
              <a:tailEnd len="med" w="med" type="triangle"/>
            </a:ln>
          </p:spPr>
        </p:cxnSp>
        <p:cxnSp>
          <p:nvCxnSpPr>
            <p:cNvPr id="335" name="Google Shape;335;p10"/>
            <p:cNvCxnSpPr/>
            <p:nvPr/>
          </p:nvCxnSpPr>
          <p:spPr>
            <a:xfrm>
              <a:off x="5889466" y="4599894"/>
              <a:ext cx="85233" cy="16344"/>
            </a:xfrm>
            <a:prstGeom prst="straightConnector1">
              <a:avLst/>
            </a:prstGeom>
            <a:solidFill>
              <a:schemeClr val="accent1"/>
            </a:solidFill>
            <a:ln cap="flat" cmpd="sng" w="9525">
              <a:solidFill>
                <a:schemeClr val="dk1"/>
              </a:solidFill>
              <a:prstDash val="solid"/>
              <a:round/>
              <a:headEnd len="sm" w="sm" type="none"/>
              <a:tailEnd len="sm" w="sm" type="none"/>
            </a:ln>
          </p:spPr>
        </p:cxnSp>
      </p:grpSp>
      <p:sp>
        <p:nvSpPr>
          <p:cNvPr id="336" name="Google Shape;336;p10"/>
          <p:cNvSpPr/>
          <p:nvPr/>
        </p:nvSpPr>
        <p:spPr>
          <a:xfrm>
            <a:off x="5647058" y="293569"/>
            <a:ext cx="3275732"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800" u="none" cap="none" strike="noStrike">
                <a:solidFill>
                  <a:schemeClr val="dk1"/>
                </a:solidFill>
                <a:latin typeface="Arial"/>
                <a:ea typeface="Arial"/>
                <a:cs typeface="Arial"/>
                <a:sym typeface="Arial"/>
              </a:rPr>
              <a:t>Locations of </a:t>
            </a:r>
            <a:r>
              <a:rPr b="1" i="0" lang="en-GB" sz="1800" u="none" cap="none" strike="noStrike">
                <a:solidFill>
                  <a:schemeClr val="dk1"/>
                </a:solidFill>
                <a:latin typeface="Arial"/>
                <a:ea typeface="Arial"/>
                <a:cs typeface="Arial"/>
                <a:sym typeface="Arial"/>
              </a:rPr>
              <a:t>emergency meeting points</a:t>
            </a:r>
            <a:r>
              <a:rPr b="0" i="0" lang="en-GB" sz="1800" u="none" cap="none" strike="noStrike">
                <a:solidFill>
                  <a:schemeClr val="dk1"/>
                </a:solidFill>
                <a:latin typeface="Arial"/>
                <a:ea typeface="Arial"/>
                <a:cs typeface="Arial"/>
                <a:sym typeface="Arial"/>
              </a:rPr>
              <a:t>:</a:t>
            </a:r>
            <a:endParaRPr b="0" i="0" sz="1800" u="none" cap="none" strike="noStrike">
              <a:solidFill>
                <a:schemeClr val="dk1"/>
              </a:solidFill>
              <a:latin typeface="Arial"/>
              <a:ea typeface="Arial"/>
              <a:cs typeface="Arial"/>
              <a:sym typeface="Arial"/>
            </a:endParaRPr>
          </a:p>
        </p:txBody>
      </p:sp>
      <p:sp>
        <p:nvSpPr>
          <p:cNvPr id="337" name="Google Shape;337;p10"/>
          <p:cNvSpPr txBox="1"/>
          <p:nvPr/>
        </p:nvSpPr>
        <p:spPr>
          <a:xfrm>
            <a:off x="5860128" y="5745180"/>
            <a:ext cx="2825046"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200" u="none" cap="none" strike="noStrike">
                <a:solidFill>
                  <a:schemeClr val="dk1"/>
                </a:solidFill>
                <a:latin typeface="Arial"/>
                <a:ea typeface="Arial"/>
                <a:cs typeface="Arial"/>
                <a:sym typeface="Arial"/>
              </a:rPr>
              <a:t>For building 48e: in front of the CFEL building (building 99)</a:t>
            </a:r>
            <a:endParaRPr b="0" i="0" sz="3200" u="none" cap="none" strike="noStrike">
              <a:solidFill>
                <a:schemeClr val="dk1"/>
              </a:solidFill>
              <a:latin typeface="Arial"/>
              <a:ea typeface="Arial"/>
              <a:cs typeface="Arial"/>
              <a:sym typeface="Arial"/>
            </a:endParaRPr>
          </a:p>
        </p:txBody>
      </p:sp>
      <p:sp>
        <p:nvSpPr>
          <p:cNvPr id="338" name="Google Shape;338;p10"/>
          <p:cNvSpPr txBox="1"/>
          <p:nvPr/>
        </p:nvSpPr>
        <p:spPr>
          <a:xfrm>
            <a:off x="6021785" y="3069591"/>
            <a:ext cx="2605199"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200" u="none" cap="none" strike="noStrike">
                <a:solidFill>
                  <a:schemeClr val="dk1"/>
                </a:solidFill>
                <a:latin typeface="Arial"/>
                <a:ea typeface="Arial"/>
                <a:cs typeface="Arial"/>
                <a:sym typeface="Arial"/>
              </a:rPr>
              <a:t>For building 15: next to building 30c</a:t>
            </a:r>
            <a:endParaRPr b="0" i="0" sz="3200" u="none" cap="none" strike="noStrike">
              <a:solidFill>
                <a:schemeClr val="dk1"/>
              </a:solidFill>
              <a:latin typeface="Arial"/>
              <a:ea typeface="Arial"/>
              <a:cs typeface="Arial"/>
              <a:sym typeface="Arial"/>
            </a:endParaRPr>
          </a:p>
        </p:txBody>
      </p:sp>
      <p:cxnSp>
        <p:nvCxnSpPr>
          <p:cNvPr id="339" name="Google Shape;339;p10"/>
          <p:cNvCxnSpPr/>
          <p:nvPr/>
        </p:nvCxnSpPr>
        <p:spPr>
          <a:xfrm rot="10800000">
            <a:off x="7588262" y="4974061"/>
            <a:ext cx="0" cy="216625"/>
          </a:xfrm>
          <a:prstGeom prst="straightConnector1">
            <a:avLst/>
          </a:prstGeom>
          <a:solidFill>
            <a:schemeClr val="accent1"/>
          </a:solidFill>
          <a:ln cap="flat" cmpd="sng" w="9525">
            <a:solidFill>
              <a:schemeClr val="dk1"/>
            </a:solidFill>
            <a:prstDash val="solid"/>
            <a:round/>
            <a:headEnd len="sm" w="sm"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11"/>
          <p:cNvSpPr txBox="1"/>
          <p:nvPr>
            <p:ph idx="12" type="sldNum"/>
          </p:nvPr>
        </p:nvSpPr>
        <p:spPr>
          <a:xfrm>
            <a:off x="152400" y="6375400"/>
            <a:ext cx="531168" cy="228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sz="1200"/>
              <a:t>‹#›</a:t>
            </a:fld>
            <a:r>
              <a:rPr lang="en-GB" sz="1200"/>
              <a:t> / 24</a:t>
            </a:r>
            <a:endParaRPr/>
          </a:p>
        </p:txBody>
      </p:sp>
      <p:sp>
        <p:nvSpPr>
          <p:cNvPr id="345" name="Google Shape;345;p11"/>
          <p:cNvSpPr txBox="1"/>
          <p:nvPr>
            <p:ph type="title"/>
          </p:nvPr>
        </p:nvSpPr>
        <p:spPr>
          <a:xfrm>
            <a:off x="421001" y="225226"/>
            <a:ext cx="8153399"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a:t>Medical emergencies / Accidents</a:t>
            </a:r>
            <a:endParaRPr/>
          </a:p>
        </p:txBody>
      </p:sp>
      <p:sp>
        <p:nvSpPr>
          <p:cNvPr id="346" name="Google Shape;346;p11"/>
          <p:cNvSpPr txBox="1"/>
          <p:nvPr>
            <p:ph idx="1" type="body"/>
          </p:nvPr>
        </p:nvSpPr>
        <p:spPr>
          <a:xfrm>
            <a:off x="417984" y="908720"/>
            <a:ext cx="7921625" cy="4968552"/>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SzPts val="1800"/>
              <a:buFont typeface="Arial"/>
              <a:buNone/>
            </a:pPr>
            <a:r>
              <a:rPr lang="en-GB" sz="1800"/>
              <a:t>In the event of a </a:t>
            </a:r>
            <a:r>
              <a:rPr b="1" lang="en-GB" sz="1800"/>
              <a:t>serious accident</a:t>
            </a:r>
            <a:r>
              <a:rPr lang="en-GB" sz="1800"/>
              <a:t>:</a:t>
            </a:r>
            <a:endParaRPr/>
          </a:p>
          <a:p>
            <a:pPr indent="-285750" lvl="1" marL="742950" rtl="0" algn="l">
              <a:spcBef>
                <a:spcPts val="1200"/>
              </a:spcBef>
              <a:spcAft>
                <a:spcPts val="0"/>
              </a:spcAft>
              <a:buSzPts val="1800"/>
              <a:buFont typeface="Arial"/>
              <a:buAutoNum type="arabicPeriod"/>
            </a:pPr>
            <a:r>
              <a:rPr lang="en-GB" sz="1800"/>
              <a:t>Report the accident immediately: call the DESY emergency services (tel: </a:t>
            </a:r>
            <a:r>
              <a:rPr b="1" lang="en-GB" sz="1800"/>
              <a:t>2500</a:t>
            </a:r>
            <a:r>
              <a:rPr lang="en-GB" sz="1800"/>
              <a:t>) using a phone in the SPC facility or at the beamlines.</a:t>
            </a:r>
            <a:endParaRPr/>
          </a:p>
          <a:p>
            <a:pPr indent="-285750" lvl="1" marL="742950" rtl="0" algn="l">
              <a:spcBef>
                <a:spcPts val="1200"/>
              </a:spcBef>
              <a:spcAft>
                <a:spcPts val="0"/>
              </a:spcAft>
              <a:buSzPts val="1800"/>
              <a:buFont typeface="Arial"/>
              <a:buAutoNum type="arabicPeriod"/>
            </a:pPr>
            <a:r>
              <a:rPr lang="en-GB" sz="1800"/>
              <a:t>Secure the area and administer first aid to any injured people. </a:t>
            </a:r>
            <a:endParaRPr/>
          </a:p>
          <a:p>
            <a:pPr indent="0" lvl="0" marL="111125" rtl="0" algn="l">
              <a:spcBef>
                <a:spcPts val="600"/>
              </a:spcBef>
              <a:spcAft>
                <a:spcPts val="0"/>
              </a:spcAft>
              <a:buSzPts val="1800"/>
              <a:buFont typeface="Arial"/>
              <a:buNone/>
            </a:pPr>
            <a:r>
              <a:t/>
            </a:r>
            <a:endParaRPr sz="1800"/>
          </a:p>
          <a:p>
            <a:pPr indent="-114300" lvl="0" marL="111125" rtl="0" algn="l">
              <a:spcBef>
                <a:spcPts val="0"/>
              </a:spcBef>
              <a:spcAft>
                <a:spcPts val="0"/>
              </a:spcAft>
              <a:buSzPts val="1800"/>
              <a:buFont typeface="Arial"/>
              <a:buChar char="•"/>
            </a:pPr>
            <a:r>
              <a:rPr lang="en-GB" sz="1800">
                <a:solidFill>
                  <a:srgbClr val="0000CC"/>
                </a:solidFill>
              </a:rPr>
              <a:t>First aid kits </a:t>
            </a:r>
            <a:r>
              <a:rPr lang="en-GB" sz="1800"/>
              <a:t>are available. Please inform a member of staff if you use any items so that they can be replaced.</a:t>
            </a:r>
            <a:endParaRPr/>
          </a:p>
          <a:p>
            <a:pPr indent="0" lvl="0" marL="111125" rtl="0" algn="l">
              <a:spcBef>
                <a:spcPts val="0"/>
              </a:spcBef>
              <a:spcAft>
                <a:spcPts val="0"/>
              </a:spcAft>
              <a:buSzPts val="1800"/>
              <a:buFont typeface="Arial"/>
              <a:buNone/>
            </a:pPr>
            <a:r>
              <a:t/>
            </a:r>
            <a:endParaRPr sz="1800">
              <a:solidFill>
                <a:srgbClr val="0000CC"/>
              </a:solidFill>
            </a:endParaRPr>
          </a:p>
          <a:p>
            <a:pPr indent="-114300" lvl="0" marL="111125" rtl="0" algn="l">
              <a:spcBef>
                <a:spcPts val="0"/>
              </a:spcBef>
              <a:spcAft>
                <a:spcPts val="0"/>
              </a:spcAft>
              <a:buSzPts val="1800"/>
              <a:buFont typeface="Arial"/>
              <a:buChar char="•"/>
            </a:pPr>
            <a:r>
              <a:rPr lang="en-GB" sz="1800">
                <a:solidFill>
                  <a:srgbClr val="0000CC"/>
                </a:solidFill>
              </a:rPr>
              <a:t>First aid helpers</a:t>
            </a:r>
            <a:r>
              <a:rPr lang="en-GB" sz="1800"/>
              <a:t> are identified on the door of each floor.</a:t>
            </a:r>
            <a:endParaRPr/>
          </a:p>
          <a:p>
            <a:pPr indent="0" lvl="1" marL="111125" rtl="0" algn="l">
              <a:spcBef>
                <a:spcPts val="0"/>
              </a:spcBef>
              <a:spcAft>
                <a:spcPts val="0"/>
              </a:spcAft>
              <a:buSzPts val="1800"/>
              <a:buFont typeface="Arial"/>
              <a:buNone/>
            </a:pPr>
            <a:r>
              <a:t/>
            </a:r>
            <a:endParaRPr sz="1800"/>
          </a:p>
          <a:p>
            <a:pPr indent="-114300" lvl="1" marL="111125" rtl="0" algn="l">
              <a:spcBef>
                <a:spcPts val="0"/>
              </a:spcBef>
              <a:spcAft>
                <a:spcPts val="0"/>
              </a:spcAft>
              <a:buSzPts val="1800"/>
              <a:buFont typeface="Arial"/>
              <a:buChar char="•"/>
            </a:pPr>
            <a:r>
              <a:rPr lang="en-GB" sz="1800">
                <a:solidFill>
                  <a:srgbClr val="0000CC"/>
                </a:solidFill>
              </a:rPr>
              <a:t>Report any accident </a:t>
            </a:r>
            <a:r>
              <a:rPr lang="en-GB" sz="1800"/>
              <a:t>in or around the laboratories to your local beamline contact or a member of staff in the SPC facility so we can record the incident and follow up.</a:t>
            </a:r>
            <a:endParaRPr/>
          </a:p>
        </p:txBody>
      </p:sp>
      <p:sp>
        <p:nvSpPr>
          <p:cNvPr id="347" name="Google Shape;347;p11"/>
          <p:cNvSpPr/>
          <p:nvPr/>
        </p:nvSpPr>
        <p:spPr>
          <a:xfrm>
            <a:off x="979488" y="3700463"/>
            <a:ext cx="641350" cy="396875"/>
          </a:xfrm>
          <a:prstGeom prst="rect">
            <a:avLst/>
          </a:prstGeom>
          <a:noFill/>
          <a:ln>
            <a:noFill/>
          </a:ln>
        </p:spPr>
        <p:txBody>
          <a:bodyPr anchorCtr="0" anchor="t" bIns="45700" lIns="91425" spcFirstLastPara="1" rIns="91425" wrap="square" tIns="45700">
            <a:spAutoFit/>
          </a:bodyPr>
          <a:lstStyle/>
          <a:p>
            <a:pPr indent="0" lvl="1" marL="457200" marR="0" rtl="0" algn="l">
              <a:spcBef>
                <a:spcPts val="0"/>
              </a:spcBef>
              <a:spcAft>
                <a:spcPts val="0"/>
              </a:spcAft>
              <a:buNone/>
            </a:pPr>
            <a:r>
              <a:t/>
            </a:r>
            <a:endParaRPr b="0" i="1" sz="20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12"/>
          <p:cNvSpPr txBox="1"/>
          <p:nvPr>
            <p:ph idx="12" type="sldNum"/>
          </p:nvPr>
        </p:nvSpPr>
        <p:spPr>
          <a:xfrm>
            <a:off x="152400" y="6375400"/>
            <a:ext cx="603176" cy="228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sz="1200"/>
              <a:t>‹#›</a:t>
            </a:fld>
            <a:r>
              <a:rPr lang="en-GB" sz="1200"/>
              <a:t> / 24</a:t>
            </a:r>
            <a:endParaRPr/>
          </a:p>
          <a:p>
            <a:pPr indent="0" lvl="0" marL="0" rtl="0" algn="l">
              <a:spcBef>
                <a:spcPts val="0"/>
              </a:spcBef>
              <a:spcAft>
                <a:spcPts val="0"/>
              </a:spcAft>
              <a:buNone/>
            </a:pPr>
            <a:r>
              <a:t/>
            </a:r>
            <a:endParaRPr/>
          </a:p>
        </p:txBody>
      </p:sp>
      <p:sp>
        <p:nvSpPr>
          <p:cNvPr id="353" name="Google Shape;353;p12"/>
          <p:cNvSpPr txBox="1"/>
          <p:nvPr>
            <p:ph type="title"/>
          </p:nvPr>
        </p:nvSpPr>
        <p:spPr>
          <a:xfrm>
            <a:off x="357261" y="262229"/>
            <a:ext cx="8153399" cy="1035968"/>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a:t>Laboratory safety rules</a:t>
            </a:r>
            <a:endParaRPr/>
          </a:p>
        </p:txBody>
      </p:sp>
      <p:sp>
        <p:nvSpPr>
          <p:cNvPr id="354" name="Google Shape;354;p12"/>
          <p:cNvSpPr txBox="1"/>
          <p:nvPr>
            <p:ph idx="1" type="body"/>
          </p:nvPr>
        </p:nvSpPr>
        <p:spPr>
          <a:xfrm>
            <a:off x="323528" y="836712"/>
            <a:ext cx="8431213" cy="1944216"/>
          </a:xfrm>
          <a:prstGeom prst="rect">
            <a:avLst/>
          </a:prstGeom>
          <a:noFill/>
          <a:ln>
            <a:noFill/>
          </a:ln>
        </p:spPr>
        <p:txBody>
          <a:bodyPr anchorCtr="0" anchor="t" bIns="0" lIns="0" spcFirstLastPara="1" rIns="0" wrap="square" tIns="0">
            <a:noAutofit/>
          </a:bodyPr>
          <a:lstStyle/>
          <a:p>
            <a:pPr indent="-69850" lvl="0" marL="171450" rtl="0" algn="l">
              <a:spcBef>
                <a:spcPts val="0"/>
              </a:spcBef>
              <a:spcAft>
                <a:spcPts val="0"/>
              </a:spcAft>
              <a:buSzPts val="1600"/>
              <a:buFont typeface="Arial"/>
              <a:buNone/>
            </a:pPr>
            <a:r>
              <a:t/>
            </a:r>
            <a:endParaRPr sz="1600">
              <a:solidFill>
                <a:srgbClr val="0000CC"/>
              </a:solidFill>
            </a:endParaRPr>
          </a:p>
          <a:p>
            <a:pPr indent="-69850" lvl="0" marL="171450" rtl="0" algn="l">
              <a:spcBef>
                <a:spcPts val="1200"/>
              </a:spcBef>
              <a:spcAft>
                <a:spcPts val="0"/>
              </a:spcAft>
              <a:buSzPts val="1600"/>
              <a:buFont typeface="Arial"/>
              <a:buNone/>
            </a:pPr>
            <a:r>
              <a:t/>
            </a:r>
            <a:endParaRPr sz="1600">
              <a:solidFill>
                <a:srgbClr val="0000CC"/>
              </a:solidFill>
            </a:endParaRPr>
          </a:p>
          <a:p>
            <a:pPr indent="-69850" lvl="0" marL="171450" rtl="0" algn="l">
              <a:spcBef>
                <a:spcPts val="1200"/>
              </a:spcBef>
              <a:spcAft>
                <a:spcPts val="0"/>
              </a:spcAft>
              <a:buSzPts val="1600"/>
              <a:buFont typeface="Arial"/>
              <a:buNone/>
            </a:pPr>
            <a:r>
              <a:t/>
            </a:r>
            <a:endParaRPr sz="1600">
              <a:solidFill>
                <a:srgbClr val="0000CC"/>
              </a:solidFill>
            </a:endParaRPr>
          </a:p>
          <a:p>
            <a:pPr indent="-69850" lvl="0" marL="171450" rtl="0" algn="l">
              <a:spcBef>
                <a:spcPts val="1200"/>
              </a:spcBef>
              <a:spcAft>
                <a:spcPts val="0"/>
              </a:spcAft>
              <a:buSzPts val="1600"/>
              <a:buFont typeface="Arial"/>
              <a:buNone/>
            </a:pPr>
            <a:r>
              <a:t/>
            </a:r>
            <a:endParaRPr sz="1600">
              <a:solidFill>
                <a:srgbClr val="0000CC"/>
              </a:solidFill>
            </a:endParaRPr>
          </a:p>
          <a:p>
            <a:pPr indent="-69850" lvl="0" marL="171450" rtl="0" algn="l">
              <a:spcBef>
                <a:spcPts val="1200"/>
              </a:spcBef>
              <a:spcAft>
                <a:spcPts val="0"/>
              </a:spcAft>
              <a:buSzPts val="1600"/>
              <a:buFont typeface="Arial"/>
              <a:buNone/>
            </a:pPr>
            <a:r>
              <a:t/>
            </a:r>
            <a:endParaRPr sz="1600">
              <a:solidFill>
                <a:srgbClr val="0000CC"/>
              </a:solidFill>
            </a:endParaRPr>
          </a:p>
          <a:p>
            <a:pPr indent="-171450" lvl="0" marL="171450" rtl="0" algn="l">
              <a:spcBef>
                <a:spcPts val="1000"/>
              </a:spcBef>
              <a:spcAft>
                <a:spcPts val="0"/>
              </a:spcAft>
              <a:buSzPts val="1600"/>
              <a:buFont typeface="Arial"/>
              <a:buChar char="•"/>
            </a:pPr>
            <a:r>
              <a:rPr lang="en-GB" sz="1600">
                <a:solidFill>
                  <a:srgbClr val="161616"/>
                </a:solidFill>
              </a:rPr>
              <a:t>Coats, bags and luggage must be stored in the lockers available in the main corridor in building 48e. </a:t>
            </a:r>
            <a:endParaRPr/>
          </a:p>
          <a:p>
            <a:pPr indent="-171450" lvl="0" marL="171450" rtl="0" algn="l">
              <a:spcBef>
                <a:spcPts val="400"/>
              </a:spcBef>
              <a:spcAft>
                <a:spcPts val="0"/>
              </a:spcAft>
              <a:buSzPts val="1600"/>
              <a:buFont typeface="Arial"/>
              <a:buChar char="•"/>
            </a:pPr>
            <a:r>
              <a:rPr lang="en-GB" sz="1600">
                <a:solidFill>
                  <a:srgbClr val="161616"/>
                </a:solidFill>
              </a:rPr>
              <a:t>Wear</a:t>
            </a:r>
            <a:r>
              <a:rPr lang="en-GB" sz="1600">
                <a:solidFill>
                  <a:srgbClr val="0000CC"/>
                </a:solidFill>
              </a:rPr>
              <a:t> closed shoes</a:t>
            </a:r>
            <a:r>
              <a:rPr lang="en-GB" sz="1600"/>
              <a:t>.</a:t>
            </a:r>
            <a:endParaRPr/>
          </a:p>
          <a:p>
            <a:pPr indent="-69850" lvl="0" marL="171450" rtl="0" algn="l">
              <a:spcBef>
                <a:spcPts val="600"/>
              </a:spcBef>
              <a:spcAft>
                <a:spcPts val="0"/>
              </a:spcAft>
              <a:buSzPts val="1600"/>
              <a:buFont typeface="Arial"/>
              <a:buNone/>
            </a:pPr>
            <a:r>
              <a:t/>
            </a:r>
            <a:endParaRPr sz="1600">
              <a:solidFill>
                <a:srgbClr val="0000CC"/>
              </a:solidFill>
            </a:endParaRPr>
          </a:p>
          <a:p>
            <a:pPr indent="-69850" lvl="0" marL="171450" rtl="0" algn="l">
              <a:spcBef>
                <a:spcPts val="1200"/>
              </a:spcBef>
              <a:spcAft>
                <a:spcPts val="0"/>
              </a:spcAft>
              <a:buSzPts val="1600"/>
              <a:buFont typeface="Arial"/>
              <a:buNone/>
            </a:pPr>
            <a:r>
              <a:t/>
            </a:r>
            <a:endParaRPr sz="1600">
              <a:solidFill>
                <a:srgbClr val="0000CC"/>
              </a:solidFill>
            </a:endParaRPr>
          </a:p>
          <a:p>
            <a:pPr indent="-69850" lvl="0" marL="171450" rtl="0" algn="l">
              <a:spcBef>
                <a:spcPts val="1200"/>
              </a:spcBef>
              <a:spcAft>
                <a:spcPts val="0"/>
              </a:spcAft>
              <a:buSzPts val="1600"/>
              <a:buFont typeface="Arial"/>
              <a:buNone/>
            </a:pPr>
            <a:r>
              <a:t/>
            </a:r>
            <a:endParaRPr sz="1600">
              <a:solidFill>
                <a:srgbClr val="0000CC"/>
              </a:solidFill>
            </a:endParaRPr>
          </a:p>
        </p:txBody>
      </p:sp>
      <p:pic>
        <p:nvPicPr>
          <p:cNvPr descr="SandalsMust_Page_2_Image_0001" id="355" name="Google Shape;355;p12"/>
          <p:cNvPicPr preferRelativeResize="0"/>
          <p:nvPr/>
        </p:nvPicPr>
        <p:blipFill rotWithShape="1">
          <a:blip r:embed="rId3">
            <a:alphaModFix/>
          </a:blip>
          <a:srcRect b="0" l="0" r="0" t="0"/>
          <a:stretch/>
        </p:blipFill>
        <p:spPr>
          <a:xfrm>
            <a:off x="899592" y="1340768"/>
            <a:ext cx="1152525" cy="1284287"/>
          </a:xfrm>
          <a:prstGeom prst="rect">
            <a:avLst/>
          </a:prstGeom>
          <a:noFill/>
          <a:ln>
            <a:noFill/>
          </a:ln>
        </p:spPr>
      </p:pic>
      <p:pic>
        <p:nvPicPr>
          <p:cNvPr id="356" name="Google Shape;356;p12"/>
          <p:cNvPicPr preferRelativeResize="0"/>
          <p:nvPr/>
        </p:nvPicPr>
        <p:blipFill rotWithShape="1">
          <a:blip r:embed="rId4">
            <a:alphaModFix/>
          </a:blip>
          <a:srcRect b="0" l="0" r="0" t="0"/>
          <a:stretch/>
        </p:blipFill>
        <p:spPr>
          <a:xfrm>
            <a:off x="2771800" y="1196752"/>
            <a:ext cx="861590" cy="1407669"/>
          </a:xfrm>
          <a:prstGeom prst="rect">
            <a:avLst/>
          </a:prstGeom>
          <a:noFill/>
          <a:ln>
            <a:noFill/>
          </a:ln>
        </p:spPr>
      </p:pic>
      <p:grpSp>
        <p:nvGrpSpPr>
          <p:cNvPr id="357" name="Google Shape;357;p12"/>
          <p:cNvGrpSpPr/>
          <p:nvPr/>
        </p:nvGrpSpPr>
        <p:grpSpPr>
          <a:xfrm>
            <a:off x="5493233" y="3319347"/>
            <a:ext cx="1605368" cy="1549813"/>
            <a:chOff x="1161661" y="1905480"/>
            <a:chExt cx="4431323" cy="4572000"/>
          </a:xfrm>
        </p:grpSpPr>
        <p:pic>
          <p:nvPicPr>
            <p:cNvPr id="358" name="Google Shape;358;p12"/>
            <p:cNvPicPr preferRelativeResize="0"/>
            <p:nvPr/>
          </p:nvPicPr>
          <p:blipFill rotWithShape="1">
            <a:blip r:embed="rId5">
              <a:alphaModFix/>
            </a:blip>
            <a:srcRect b="0" l="0" r="0" t="0"/>
            <a:stretch/>
          </p:blipFill>
          <p:spPr>
            <a:xfrm>
              <a:off x="1161661" y="1905480"/>
              <a:ext cx="4431323" cy="4572000"/>
            </a:xfrm>
            <a:prstGeom prst="rect">
              <a:avLst/>
            </a:prstGeom>
            <a:noFill/>
            <a:ln>
              <a:noFill/>
            </a:ln>
          </p:spPr>
        </p:pic>
        <p:pic>
          <p:nvPicPr>
            <p:cNvPr descr="EMBL logo.jpg" id="359" name="Google Shape;359;p12"/>
            <p:cNvPicPr preferRelativeResize="0"/>
            <p:nvPr/>
          </p:nvPicPr>
          <p:blipFill rotWithShape="1">
            <a:blip r:embed="rId6">
              <a:alphaModFix/>
            </a:blip>
            <a:srcRect b="0" l="59053" r="0" t="0"/>
            <a:stretch/>
          </p:blipFill>
          <p:spPr>
            <a:xfrm>
              <a:off x="3808109" y="3476789"/>
              <a:ext cx="219478" cy="228601"/>
            </a:xfrm>
            <a:prstGeom prst="rect">
              <a:avLst/>
            </a:prstGeom>
            <a:noFill/>
            <a:ln>
              <a:noFill/>
            </a:ln>
          </p:spPr>
        </p:pic>
      </p:grpSp>
      <p:sp>
        <p:nvSpPr>
          <p:cNvPr id="360" name="Google Shape;360;p12"/>
          <p:cNvSpPr/>
          <p:nvPr/>
        </p:nvSpPr>
        <p:spPr>
          <a:xfrm>
            <a:off x="6620478" y="4231199"/>
            <a:ext cx="59503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3200" u="none" cap="none" strike="noStrike">
                <a:solidFill>
                  <a:schemeClr val="dk1"/>
                </a:solidFill>
                <a:latin typeface="Arial"/>
                <a:ea typeface="Arial"/>
                <a:cs typeface="Arial"/>
                <a:sym typeface="Arial"/>
              </a:rPr>
              <a:t>✔</a:t>
            </a:r>
            <a:endParaRPr b="0" i="0" sz="3200" u="none" cap="none" strike="noStrike">
              <a:solidFill>
                <a:schemeClr val="dk1"/>
              </a:solidFill>
              <a:latin typeface="Arial"/>
              <a:ea typeface="Arial"/>
              <a:cs typeface="Arial"/>
              <a:sym typeface="Arial"/>
            </a:endParaRPr>
          </a:p>
        </p:txBody>
      </p:sp>
      <p:sp>
        <p:nvSpPr>
          <p:cNvPr id="361" name="Google Shape;361;p12"/>
          <p:cNvSpPr txBox="1"/>
          <p:nvPr/>
        </p:nvSpPr>
        <p:spPr>
          <a:xfrm>
            <a:off x="322110" y="3711886"/>
            <a:ext cx="4896544" cy="1512168"/>
          </a:xfrm>
          <a:prstGeom prst="rect">
            <a:avLst/>
          </a:prstGeom>
          <a:noFill/>
          <a:ln>
            <a:noFill/>
          </a:ln>
        </p:spPr>
        <p:txBody>
          <a:bodyPr anchorCtr="0" anchor="t" bIns="0" lIns="0" spcFirstLastPara="1" rIns="0" wrap="square" tIns="0">
            <a:noAutofit/>
          </a:bodyPr>
          <a:lstStyle/>
          <a:p>
            <a:pPr indent="-171450" lvl="0" marL="171450" marR="0" rtl="0" algn="l">
              <a:lnSpc>
                <a:spcPct val="100000"/>
              </a:lnSpc>
              <a:spcBef>
                <a:spcPts val="0"/>
              </a:spcBef>
              <a:spcAft>
                <a:spcPts val="0"/>
              </a:spcAft>
              <a:buClr>
                <a:schemeClr val="accent1"/>
              </a:buClr>
              <a:buSzPts val="1600"/>
              <a:buFont typeface="Arial"/>
              <a:buChar char="•"/>
            </a:pPr>
            <a:r>
              <a:rPr b="0" i="0" lang="en-GB" sz="1600" u="none" cap="none" strike="noStrike">
                <a:solidFill>
                  <a:srgbClr val="0000CC"/>
                </a:solidFill>
                <a:latin typeface="Arial"/>
                <a:ea typeface="Arial"/>
                <a:cs typeface="Arial"/>
                <a:sym typeface="Arial"/>
              </a:rPr>
              <a:t>Lab coats </a:t>
            </a:r>
            <a:r>
              <a:rPr b="0" i="0" lang="en-GB" sz="1600" u="none" cap="none" strike="noStrike">
                <a:solidFill>
                  <a:schemeClr val="dk1"/>
                </a:solidFill>
                <a:latin typeface="Arial"/>
                <a:ea typeface="Arial"/>
                <a:cs typeface="Arial"/>
                <a:sym typeface="Arial"/>
              </a:rPr>
              <a:t>are</a:t>
            </a:r>
            <a:r>
              <a:rPr b="0" i="0" lang="en-GB" sz="1600" u="none" cap="none" strike="noStrike">
                <a:solidFill>
                  <a:srgbClr val="0000CC"/>
                </a:solidFill>
                <a:latin typeface="Arial"/>
                <a:ea typeface="Arial"/>
                <a:cs typeface="Arial"/>
                <a:sym typeface="Arial"/>
              </a:rPr>
              <a:t> </a:t>
            </a:r>
            <a:r>
              <a:rPr b="0" i="0" lang="en-GB" sz="1600" u="none" cap="none" strike="noStrike">
                <a:solidFill>
                  <a:schemeClr val="dk1"/>
                </a:solidFill>
                <a:latin typeface="Arial"/>
                <a:ea typeface="Arial"/>
                <a:cs typeface="Arial"/>
                <a:sym typeface="Arial"/>
              </a:rPr>
              <a:t>mandatory when working in the laboratories and are available in the hall cupboards outside L002. </a:t>
            </a:r>
            <a:r>
              <a:rPr b="0" i="0" lang="en-GB" sz="1600" u="none" cap="none" strike="noStrike">
                <a:solidFill>
                  <a:srgbClr val="0000CC"/>
                </a:solidFill>
                <a:latin typeface="Arial"/>
                <a:ea typeface="Arial"/>
                <a:cs typeface="Arial"/>
                <a:sym typeface="Arial"/>
              </a:rPr>
              <a:t>Lab coats should be removed before entering the beamline hutches of PETRA III</a:t>
            </a:r>
            <a:r>
              <a:rPr b="0" i="0" lang="en-GB" sz="1800" u="none" cap="none" strike="noStrike">
                <a:solidFill>
                  <a:schemeClr val="dk1"/>
                </a:solidFill>
                <a:latin typeface="Arial"/>
                <a:ea typeface="Arial"/>
                <a:cs typeface="Arial"/>
                <a:sym typeface="Arial"/>
              </a:rPr>
              <a:t>.</a:t>
            </a:r>
            <a:endParaRPr b="0" i="0" sz="3200" u="none" cap="none" strike="noStrike">
              <a:solidFill>
                <a:schemeClr val="dk1"/>
              </a:solidFill>
              <a:latin typeface="Arial"/>
              <a:ea typeface="Arial"/>
              <a:cs typeface="Arial"/>
              <a:sym typeface="Arial"/>
            </a:endParaRPr>
          </a:p>
          <a:p>
            <a:pPr indent="-50800" lvl="0" marL="171450" marR="0" rtl="0" algn="l">
              <a:lnSpc>
                <a:spcPct val="100000"/>
              </a:lnSpc>
              <a:spcBef>
                <a:spcPts val="1200"/>
              </a:spcBef>
              <a:spcAft>
                <a:spcPts val="0"/>
              </a:spcAft>
              <a:buClr>
                <a:schemeClr val="accent1"/>
              </a:buClr>
              <a:buSzPts val="1900"/>
              <a:buFont typeface="Arial"/>
              <a:buNone/>
            </a:pPr>
            <a:r>
              <a:t/>
            </a:r>
            <a:endParaRPr b="0" i="0" sz="1900" u="none" cap="none" strike="noStrike">
              <a:solidFill>
                <a:srgbClr val="0000CC"/>
              </a:solidFill>
              <a:latin typeface="Arial"/>
              <a:ea typeface="Arial"/>
              <a:cs typeface="Arial"/>
              <a:sym typeface="Arial"/>
            </a:endParaRPr>
          </a:p>
        </p:txBody>
      </p:sp>
      <p:sp>
        <p:nvSpPr>
          <p:cNvPr id="362" name="Google Shape;362;p12"/>
          <p:cNvSpPr/>
          <p:nvPr/>
        </p:nvSpPr>
        <p:spPr>
          <a:xfrm rot="-1621934">
            <a:off x="1025206" y="5017008"/>
            <a:ext cx="576064" cy="1008112"/>
          </a:xfrm>
          <a:prstGeom prst="moon">
            <a:avLst>
              <a:gd fmla="val 50000" name="adj"/>
            </a:avLst>
          </a:prstGeom>
          <a:solidFill>
            <a:srgbClr val="FFFF0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363" name="Google Shape;363;p12"/>
          <p:cNvSpPr/>
          <p:nvPr/>
        </p:nvSpPr>
        <p:spPr>
          <a:xfrm>
            <a:off x="683569" y="4869159"/>
            <a:ext cx="288032" cy="288032"/>
          </a:xfrm>
          <a:prstGeom prst="star5">
            <a:avLst>
              <a:gd fmla="val 19098" name="adj"/>
              <a:gd fmla="val 105146" name="hf"/>
              <a:gd fmla="val 110557" name="vf"/>
            </a:avLst>
          </a:prstGeom>
          <a:solidFill>
            <a:srgbClr val="FFFF0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364" name="Google Shape;364;p12"/>
          <p:cNvSpPr/>
          <p:nvPr/>
        </p:nvSpPr>
        <p:spPr>
          <a:xfrm>
            <a:off x="683569" y="5589240"/>
            <a:ext cx="288032" cy="288032"/>
          </a:xfrm>
          <a:prstGeom prst="star5">
            <a:avLst>
              <a:gd fmla="val 19098" name="adj"/>
              <a:gd fmla="val 105146" name="hf"/>
              <a:gd fmla="val 110557" name="vf"/>
            </a:avLst>
          </a:prstGeom>
          <a:solidFill>
            <a:srgbClr val="FFFF0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365" name="Google Shape;365;p12"/>
          <p:cNvSpPr/>
          <p:nvPr/>
        </p:nvSpPr>
        <p:spPr>
          <a:xfrm>
            <a:off x="1043609" y="4797152"/>
            <a:ext cx="864096" cy="504056"/>
          </a:xfrm>
          <a:prstGeom prst="cloud">
            <a:avLst/>
          </a:prstGeom>
          <a:solidFill>
            <a:srgbClr val="FFFFFF">
              <a:alpha val="75686"/>
            </a:srgbClr>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366" name="Google Shape;366;p12"/>
          <p:cNvSpPr txBox="1"/>
          <p:nvPr/>
        </p:nvSpPr>
        <p:spPr>
          <a:xfrm>
            <a:off x="2123730" y="5016139"/>
            <a:ext cx="6840758" cy="861132"/>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0" i="0" lang="en-GB" sz="1600" u="none" cap="none" strike="noStrike">
                <a:solidFill>
                  <a:schemeClr val="dk1"/>
                </a:solidFill>
                <a:latin typeface="Arial"/>
                <a:ea typeface="Arial"/>
                <a:cs typeface="Arial"/>
                <a:sym typeface="Arial"/>
              </a:rPr>
              <a:t>Working at night? For your own safety, you are allowed to work alone at night or at weekends </a:t>
            </a:r>
            <a:r>
              <a:rPr b="0" i="0" lang="en-GB" sz="1600" u="sng" cap="none" strike="noStrike">
                <a:solidFill>
                  <a:schemeClr val="dk1"/>
                </a:solidFill>
                <a:latin typeface="Arial"/>
                <a:ea typeface="Arial"/>
                <a:cs typeface="Arial"/>
                <a:sym typeface="Arial"/>
              </a:rPr>
              <a:t>only if you have informed your local contact </a:t>
            </a:r>
            <a:r>
              <a:rPr b="0" i="0" lang="en-GB" sz="1600" u="none" cap="none" strike="noStrike">
                <a:solidFill>
                  <a:schemeClr val="dk1"/>
                </a:solidFill>
                <a:latin typeface="Arial"/>
                <a:ea typeface="Arial"/>
                <a:cs typeface="Arial"/>
                <a:sym typeface="Arial"/>
              </a:rPr>
              <a:t>and organised after-hours access.</a:t>
            </a:r>
            <a:endParaRPr b="0" i="0" sz="1600" u="none" cap="none" strike="noStrike">
              <a:solidFill>
                <a:srgbClr val="0000CC"/>
              </a:solidFill>
              <a:latin typeface="Arial"/>
              <a:ea typeface="Arial"/>
              <a:cs typeface="Arial"/>
              <a:sym typeface="Arial"/>
            </a:endParaRPr>
          </a:p>
          <a:p>
            <a:pPr indent="-69850" lvl="0" marL="171450" marR="0" rtl="0" algn="l">
              <a:lnSpc>
                <a:spcPct val="100000"/>
              </a:lnSpc>
              <a:spcBef>
                <a:spcPts val="1200"/>
              </a:spcBef>
              <a:spcAft>
                <a:spcPts val="0"/>
              </a:spcAft>
              <a:buClr>
                <a:schemeClr val="accent1"/>
              </a:buClr>
              <a:buSzPts val="1600"/>
              <a:buFont typeface="Arial"/>
              <a:buNone/>
            </a:pPr>
            <a:r>
              <a:t/>
            </a:r>
            <a:endParaRPr b="0" i="0" sz="1600" u="none" cap="none" strike="noStrike">
              <a:solidFill>
                <a:srgbClr val="0000CC"/>
              </a:solidFill>
              <a:latin typeface="Arial"/>
              <a:ea typeface="Arial"/>
              <a:cs typeface="Arial"/>
              <a:sym typeface="Arial"/>
            </a:endParaRPr>
          </a:p>
        </p:txBody>
      </p:sp>
      <p:pic>
        <p:nvPicPr>
          <p:cNvPr id="367" name="Google Shape;367;p12"/>
          <p:cNvPicPr preferRelativeResize="0"/>
          <p:nvPr/>
        </p:nvPicPr>
        <p:blipFill rotWithShape="1">
          <a:blip r:embed="rId7">
            <a:alphaModFix/>
          </a:blip>
          <a:srcRect b="0" l="0" r="0" t="0"/>
          <a:stretch/>
        </p:blipFill>
        <p:spPr>
          <a:xfrm>
            <a:off x="4433961" y="1311994"/>
            <a:ext cx="1209675" cy="1209675"/>
          </a:xfrm>
          <a:prstGeom prst="rect">
            <a:avLst/>
          </a:prstGeom>
          <a:noFill/>
          <a:ln>
            <a:noFill/>
          </a:ln>
        </p:spPr>
      </p:pic>
      <p:pic>
        <p:nvPicPr>
          <p:cNvPr id="368" name="Google Shape;368;p12"/>
          <p:cNvPicPr preferRelativeResize="0"/>
          <p:nvPr/>
        </p:nvPicPr>
        <p:blipFill rotWithShape="1">
          <a:blip r:embed="rId8">
            <a:alphaModFix/>
          </a:blip>
          <a:srcRect b="0" l="0" r="0" t="0"/>
          <a:stretch/>
        </p:blipFill>
        <p:spPr>
          <a:xfrm>
            <a:off x="6451981" y="1291586"/>
            <a:ext cx="1209675" cy="1209675"/>
          </a:xfrm>
          <a:prstGeom prst="rect">
            <a:avLst/>
          </a:prstGeom>
          <a:noFill/>
          <a:ln>
            <a:noFill/>
          </a:ln>
        </p:spPr>
      </p:pic>
      <p:pic>
        <p:nvPicPr>
          <p:cNvPr descr="Lab" id="369" name="Google Shape;369;p12"/>
          <p:cNvPicPr preferRelativeResize="0"/>
          <p:nvPr/>
        </p:nvPicPr>
        <p:blipFill rotWithShape="1">
          <a:blip r:embed="rId9">
            <a:alphaModFix/>
          </a:blip>
          <a:srcRect b="0" l="0" r="0" t="0"/>
          <a:stretch/>
        </p:blipFill>
        <p:spPr>
          <a:xfrm>
            <a:off x="7410693" y="3306877"/>
            <a:ext cx="1277708" cy="154981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13"/>
          <p:cNvSpPr txBox="1"/>
          <p:nvPr>
            <p:ph idx="12" type="sldNum"/>
          </p:nvPr>
        </p:nvSpPr>
        <p:spPr>
          <a:xfrm>
            <a:off x="152400" y="6375400"/>
            <a:ext cx="603176" cy="221952"/>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sz="1200"/>
              <a:t>‹#›</a:t>
            </a:fld>
            <a:r>
              <a:rPr lang="en-GB" sz="1200"/>
              <a:t> / 24</a:t>
            </a:r>
            <a:endParaRPr/>
          </a:p>
          <a:p>
            <a:pPr indent="0" lvl="0" marL="0" rtl="0" algn="l">
              <a:spcBef>
                <a:spcPts val="0"/>
              </a:spcBef>
              <a:spcAft>
                <a:spcPts val="0"/>
              </a:spcAft>
              <a:buNone/>
            </a:pPr>
            <a:r>
              <a:t/>
            </a:r>
            <a:endParaRPr/>
          </a:p>
        </p:txBody>
      </p:sp>
      <p:sp>
        <p:nvSpPr>
          <p:cNvPr id="375" name="Google Shape;375;p13"/>
          <p:cNvSpPr txBox="1"/>
          <p:nvPr>
            <p:ph type="title"/>
          </p:nvPr>
        </p:nvSpPr>
        <p:spPr>
          <a:xfrm>
            <a:off x="395536" y="245616"/>
            <a:ext cx="8153399"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a:t>Laboratory safety rules </a:t>
            </a:r>
            <a:endParaRPr/>
          </a:p>
        </p:txBody>
      </p:sp>
      <p:sp>
        <p:nvSpPr>
          <p:cNvPr id="376" name="Google Shape;376;p13"/>
          <p:cNvSpPr txBox="1"/>
          <p:nvPr>
            <p:ph idx="1" type="body"/>
          </p:nvPr>
        </p:nvSpPr>
        <p:spPr>
          <a:xfrm>
            <a:off x="467544" y="980728"/>
            <a:ext cx="6624636" cy="5688632"/>
          </a:xfrm>
          <a:prstGeom prst="rect">
            <a:avLst/>
          </a:prstGeom>
          <a:noFill/>
          <a:ln>
            <a:noFill/>
          </a:ln>
        </p:spPr>
        <p:txBody>
          <a:bodyPr anchorCtr="0" anchor="t" bIns="0" lIns="0" spcFirstLastPara="1" rIns="0" wrap="square" tIns="0">
            <a:noAutofit/>
          </a:bodyPr>
          <a:lstStyle/>
          <a:p>
            <a:pPr indent="-114300" lvl="0" marL="111125" rtl="0" algn="l">
              <a:lnSpc>
                <a:spcPct val="110000"/>
              </a:lnSpc>
              <a:spcBef>
                <a:spcPts val="0"/>
              </a:spcBef>
              <a:spcAft>
                <a:spcPts val="0"/>
              </a:spcAft>
              <a:buSzPts val="1800"/>
              <a:buFont typeface="Arial"/>
              <a:buChar char="•"/>
            </a:pPr>
            <a:r>
              <a:rPr lang="en-GB" sz="1800">
                <a:solidFill>
                  <a:srgbClr val="0000CC"/>
                </a:solidFill>
              </a:rPr>
              <a:t>Sharp objects </a:t>
            </a:r>
            <a:r>
              <a:rPr lang="en-GB" sz="1800"/>
              <a:t>must be discarded into multi-safe boxes. Needles must NOT be recapped. </a:t>
            </a:r>
            <a:endParaRPr/>
          </a:p>
          <a:p>
            <a:pPr indent="-114300" lvl="0" marL="111125" rtl="0" algn="l">
              <a:lnSpc>
                <a:spcPct val="110000"/>
              </a:lnSpc>
              <a:spcBef>
                <a:spcPts val="1200"/>
              </a:spcBef>
              <a:spcAft>
                <a:spcPts val="0"/>
              </a:spcAft>
              <a:buSzPts val="1800"/>
              <a:buFont typeface="Arial"/>
              <a:buChar char="•"/>
            </a:pPr>
            <a:r>
              <a:rPr lang="en-GB" sz="1800">
                <a:solidFill>
                  <a:srgbClr val="0000CC"/>
                </a:solidFill>
              </a:rPr>
              <a:t>Broken glass and glass containers are</a:t>
            </a:r>
            <a:r>
              <a:rPr lang="en-GB" sz="1800"/>
              <a:t> disposed of in the designated containers in the laboratory kitchen (L003) or in the protein characterisation lab (01.228). For small items (cover slips, capillaries), use the container in the user lab or for sharp items, use the multi-safe boxes. </a:t>
            </a:r>
            <a:endParaRPr/>
          </a:p>
          <a:p>
            <a:pPr indent="-114300" lvl="0" marL="111125" rtl="0" algn="l">
              <a:lnSpc>
                <a:spcPct val="110000"/>
              </a:lnSpc>
              <a:spcBef>
                <a:spcPts val="1200"/>
              </a:spcBef>
              <a:spcAft>
                <a:spcPts val="0"/>
              </a:spcAft>
              <a:buSzPts val="1800"/>
              <a:buFont typeface="Arial"/>
              <a:buChar char="•"/>
            </a:pPr>
            <a:r>
              <a:rPr lang="en-GB" sz="1800">
                <a:solidFill>
                  <a:srgbClr val="0000CC"/>
                </a:solidFill>
              </a:rPr>
              <a:t>Pipette tips </a:t>
            </a:r>
            <a:r>
              <a:rPr lang="en-GB" sz="1800"/>
              <a:t>are disposed of in pipette trash bags available on the laboratory bench.</a:t>
            </a:r>
            <a:endParaRPr/>
          </a:p>
          <a:p>
            <a:pPr indent="-114300" lvl="0" marL="111125" rtl="0" algn="l">
              <a:lnSpc>
                <a:spcPct val="110000"/>
              </a:lnSpc>
              <a:spcBef>
                <a:spcPts val="1200"/>
              </a:spcBef>
              <a:spcAft>
                <a:spcPts val="0"/>
              </a:spcAft>
              <a:buSzPts val="1800"/>
              <a:buFont typeface="Arial"/>
              <a:buChar char="•"/>
            </a:pPr>
            <a:r>
              <a:rPr lang="en-GB" sz="1800">
                <a:solidFill>
                  <a:srgbClr val="0000CC"/>
                </a:solidFill>
              </a:rPr>
              <a:t>Plastic containers</a:t>
            </a:r>
            <a:r>
              <a:rPr lang="en-GB" sz="1800"/>
              <a:t> are disposed of in the general waste bin.</a:t>
            </a:r>
            <a:endParaRPr/>
          </a:p>
          <a:p>
            <a:pPr indent="-114300" lvl="0" marL="111125" rtl="0" algn="l">
              <a:lnSpc>
                <a:spcPct val="110000"/>
              </a:lnSpc>
              <a:spcBef>
                <a:spcPts val="1200"/>
              </a:spcBef>
              <a:spcAft>
                <a:spcPts val="0"/>
              </a:spcAft>
              <a:buSzPts val="1800"/>
              <a:buFont typeface="Arial"/>
              <a:buChar char="•"/>
            </a:pPr>
            <a:r>
              <a:rPr lang="en-GB" sz="1800">
                <a:solidFill>
                  <a:srgbClr val="0000CC"/>
                </a:solidFill>
              </a:rPr>
              <a:t>Expectant mothers </a:t>
            </a:r>
            <a:r>
              <a:rPr lang="en-GB" sz="1800">
                <a:solidFill>
                  <a:srgbClr val="161616"/>
                </a:solidFill>
              </a:rPr>
              <a:t>should </a:t>
            </a:r>
            <a:r>
              <a:rPr lang="en-GB" sz="1800"/>
              <a:t>contact Maria Garcia Alai regarding specific safety information for their visit - </a:t>
            </a:r>
            <a:r>
              <a:rPr lang="en-GB" sz="1800" u="sng">
                <a:solidFill>
                  <a:schemeClr val="hlink"/>
                </a:solidFill>
                <a:hlinkClick r:id="rId3"/>
              </a:rPr>
              <a:t>garcia@embl-hamburg.de</a:t>
            </a:r>
            <a:r>
              <a:rPr lang="en-GB" sz="1800"/>
              <a:t>.</a:t>
            </a:r>
            <a:endParaRPr/>
          </a:p>
          <a:p>
            <a:pPr indent="0" lvl="0" marL="111125" rtl="0" algn="l">
              <a:lnSpc>
                <a:spcPct val="110000"/>
              </a:lnSpc>
              <a:spcBef>
                <a:spcPts val="600"/>
              </a:spcBef>
              <a:spcAft>
                <a:spcPts val="0"/>
              </a:spcAft>
              <a:buSzPts val="1800"/>
              <a:buFont typeface="Arial"/>
              <a:buNone/>
            </a:pPr>
            <a:r>
              <a:t/>
            </a:r>
            <a:endParaRPr sz="1800"/>
          </a:p>
        </p:txBody>
      </p:sp>
      <p:pic>
        <p:nvPicPr>
          <p:cNvPr id="377" name="Google Shape;377;p13"/>
          <p:cNvPicPr preferRelativeResize="0"/>
          <p:nvPr/>
        </p:nvPicPr>
        <p:blipFill rotWithShape="1">
          <a:blip r:embed="rId4">
            <a:alphaModFix/>
          </a:blip>
          <a:srcRect b="39571" l="0" r="0" t="0"/>
          <a:stretch/>
        </p:blipFill>
        <p:spPr>
          <a:xfrm>
            <a:off x="7308304" y="404664"/>
            <a:ext cx="1349375" cy="1800225"/>
          </a:xfrm>
          <a:prstGeom prst="rect">
            <a:avLst/>
          </a:prstGeom>
          <a:noFill/>
          <a:ln>
            <a:noFill/>
          </a:ln>
        </p:spPr>
      </p:pic>
      <p:pic>
        <p:nvPicPr>
          <p:cNvPr id="378" name="Google Shape;378;p13"/>
          <p:cNvPicPr preferRelativeResize="0"/>
          <p:nvPr/>
        </p:nvPicPr>
        <p:blipFill rotWithShape="1">
          <a:blip r:embed="rId5">
            <a:alphaModFix/>
          </a:blip>
          <a:srcRect b="0" l="0" r="0" t="0"/>
          <a:stretch/>
        </p:blipFill>
        <p:spPr>
          <a:xfrm>
            <a:off x="7380312" y="4509120"/>
            <a:ext cx="1365515" cy="1024135"/>
          </a:xfrm>
          <a:prstGeom prst="roundRect">
            <a:avLst>
              <a:gd fmla="val 0" name="adj"/>
            </a:avLst>
          </a:prstGeom>
          <a:solidFill>
            <a:srgbClr val="ECECEC"/>
          </a:solidFill>
          <a:ln>
            <a:noFill/>
          </a:ln>
          <a:effectLst>
            <a:reflection blurRad="0" dir="5400000" dist="5000" endA="0" endPos="28000" kx="0" rotWithShape="0" algn="bl" stA="38000" stPos="0" sy="-100000" ky="0"/>
          </a:effectLst>
        </p:spPr>
      </p:pic>
      <p:pic>
        <p:nvPicPr>
          <p:cNvPr id="379" name="Google Shape;379;p13"/>
          <p:cNvPicPr preferRelativeResize="0"/>
          <p:nvPr/>
        </p:nvPicPr>
        <p:blipFill rotWithShape="1">
          <a:blip r:embed="rId6">
            <a:alphaModFix/>
          </a:blip>
          <a:srcRect b="0" l="0" r="0" t="0"/>
          <a:stretch/>
        </p:blipFill>
        <p:spPr>
          <a:xfrm>
            <a:off x="7164288" y="2780928"/>
            <a:ext cx="1656408" cy="1224879"/>
          </a:xfrm>
          <a:prstGeom prst="rect">
            <a:avLst/>
          </a:prstGeom>
          <a:noFill/>
          <a:ln>
            <a:noFill/>
          </a:ln>
        </p:spPr>
      </p:pic>
      <p:sp>
        <p:nvSpPr>
          <p:cNvPr id="380" name="Google Shape;380;p13"/>
          <p:cNvSpPr txBox="1"/>
          <p:nvPr/>
        </p:nvSpPr>
        <p:spPr>
          <a:xfrm>
            <a:off x="7668344" y="2213248"/>
            <a:ext cx="711696" cy="279648"/>
          </a:xfrm>
          <a:prstGeom prst="rect">
            <a:avLst/>
          </a:prstGeom>
          <a:noFill/>
          <a:ln>
            <a:noFill/>
          </a:ln>
        </p:spPr>
        <p:txBody>
          <a:bodyPr anchorCtr="0" anchor="t" bIns="0" lIns="0" spcFirstLastPara="1" rIns="0" wrap="square" tIns="0">
            <a:noAutofit/>
          </a:bodyPr>
          <a:lstStyle/>
          <a:p>
            <a:pPr indent="-111125" lvl="0" marL="111125" marR="0" rtl="0" algn="l">
              <a:lnSpc>
                <a:spcPct val="120000"/>
              </a:lnSpc>
              <a:spcBef>
                <a:spcPts val="0"/>
              </a:spcBef>
              <a:spcAft>
                <a:spcPts val="0"/>
              </a:spcAft>
              <a:buNone/>
            </a:pPr>
            <a:r>
              <a:rPr b="1" i="0" lang="en-GB" sz="1400" u="none" cap="none" strike="noStrike">
                <a:solidFill>
                  <a:srgbClr val="C00000"/>
                </a:solidFill>
                <a:latin typeface="Arial"/>
                <a:ea typeface="Arial"/>
                <a:cs typeface="Arial"/>
                <a:sym typeface="Arial"/>
              </a:rPr>
              <a:t>Sharps</a:t>
            </a:r>
            <a:endParaRPr b="0" i="0" sz="3200" u="none" cap="none" strike="noStrike">
              <a:solidFill>
                <a:schemeClr val="dk1"/>
              </a:solidFill>
              <a:latin typeface="Arial"/>
              <a:ea typeface="Arial"/>
              <a:cs typeface="Arial"/>
              <a:sym typeface="Arial"/>
            </a:endParaRPr>
          </a:p>
        </p:txBody>
      </p:sp>
      <p:sp>
        <p:nvSpPr>
          <p:cNvPr id="381" name="Google Shape;381;p13"/>
          <p:cNvSpPr txBox="1"/>
          <p:nvPr/>
        </p:nvSpPr>
        <p:spPr>
          <a:xfrm>
            <a:off x="7416824" y="3933056"/>
            <a:ext cx="1259632" cy="360040"/>
          </a:xfrm>
          <a:prstGeom prst="rect">
            <a:avLst/>
          </a:prstGeom>
          <a:noFill/>
          <a:ln>
            <a:noFill/>
          </a:ln>
        </p:spPr>
        <p:txBody>
          <a:bodyPr anchorCtr="0" anchor="t" bIns="0" lIns="0" spcFirstLastPara="1" rIns="0" wrap="square" tIns="0">
            <a:noAutofit/>
          </a:bodyPr>
          <a:lstStyle/>
          <a:p>
            <a:pPr indent="-111125" lvl="0" marL="111125" marR="0" rtl="0" algn="l">
              <a:lnSpc>
                <a:spcPct val="120000"/>
              </a:lnSpc>
              <a:spcBef>
                <a:spcPts val="0"/>
              </a:spcBef>
              <a:spcAft>
                <a:spcPts val="0"/>
              </a:spcAft>
              <a:buNone/>
            </a:pPr>
            <a:r>
              <a:rPr b="1" i="0" lang="en-GB" sz="1400" u="none" cap="none" strike="noStrike">
                <a:solidFill>
                  <a:srgbClr val="C00000"/>
                </a:solidFill>
                <a:latin typeface="Arial"/>
                <a:ea typeface="Arial"/>
                <a:cs typeface="Arial"/>
                <a:sym typeface="Arial"/>
              </a:rPr>
              <a:t>Pipette Trash</a:t>
            </a:r>
            <a:endParaRPr b="0" i="0" sz="3200" u="none" cap="none" strike="noStrike">
              <a:solidFill>
                <a:schemeClr val="dk1"/>
              </a:solidFill>
              <a:latin typeface="Arial"/>
              <a:ea typeface="Arial"/>
              <a:cs typeface="Arial"/>
              <a:sym typeface="Arial"/>
            </a:endParaRPr>
          </a:p>
        </p:txBody>
      </p:sp>
      <p:sp>
        <p:nvSpPr>
          <p:cNvPr id="382" name="Google Shape;382;p13"/>
          <p:cNvSpPr txBox="1"/>
          <p:nvPr/>
        </p:nvSpPr>
        <p:spPr>
          <a:xfrm>
            <a:off x="7452320" y="5589240"/>
            <a:ext cx="1259632" cy="360040"/>
          </a:xfrm>
          <a:prstGeom prst="rect">
            <a:avLst/>
          </a:prstGeom>
          <a:noFill/>
          <a:ln>
            <a:noFill/>
          </a:ln>
        </p:spPr>
        <p:txBody>
          <a:bodyPr anchorCtr="0" anchor="t" bIns="0" lIns="0" spcFirstLastPara="1" rIns="0" wrap="square" tIns="0">
            <a:noAutofit/>
          </a:bodyPr>
          <a:lstStyle/>
          <a:p>
            <a:pPr indent="-111125" lvl="0" marL="111125" marR="0" rtl="0" algn="l">
              <a:lnSpc>
                <a:spcPct val="120000"/>
              </a:lnSpc>
              <a:spcBef>
                <a:spcPts val="0"/>
              </a:spcBef>
              <a:spcAft>
                <a:spcPts val="0"/>
              </a:spcAft>
              <a:buNone/>
            </a:pPr>
            <a:r>
              <a:rPr b="1" i="0" lang="en-GB" sz="1400" u="none" cap="none" strike="noStrike">
                <a:solidFill>
                  <a:srgbClr val="C00000"/>
                </a:solidFill>
                <a:latin typeface="Arial"/>
                <a:ea typeface="Arial"/>
                <a:cs typeface="Arial"/>
                <a:sym typeface="Arial"/>
              </a:rPr>
              <a:t>Broken Glass</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pic>
        <p:nvPicPr>
          <p:cNvPr id="387" name="Google Shape;387;p14"/>
          <p:cNvPicPr preferRelativeResize="0"/>
          <p:nvPr/>
        </p:nvPicPr>
        <p:blipFill rotWithShape="1">
          <a:blip r:embed="rId3">
            <a:alphaModFix/>
          </a:blip>
          <a:srcRect b="0" l="0" r="0" t="0"/>
          <a:stretch/>
        </p:blipFill>
        <p:spPr>
          <a:xfrm>
            <a:off x="4792974" y="4503646"/>
            <a:ext cx="1180337" cy="1033303"/>
          </a:xfrm>
          <a:prstGeom prst="rect">
            <a:avLst/>
          </a:prstGeom>
          <a:noFill/>
          <a:ln>
            <a:noFill/>
          </a:ln>
        </p:spPr>
      </p:pic>
      <p:sp>
        <p:nvSpPr>
          <p:cNvPr id="388" name="Google Shape;388;p14"/>
          <p:cNvSpPr/>
          <p:nvPr/>
        </p:nvSpPr>
        <p:spPr>
          <a:xfrm flipH="1" rot="10800000">
            <a:off x="4764015" y="4503646"/>
            <a:ext cx="573962" cy="988492"/>
          </a:xfrm>
          <a:prstGeom prst="rtTriangle">
            <a:avLst/>
          </a:prstGeom>
          <a:solidFill>
            <a:srgbClr val="E5E5E5"/>
          </a:solidFill>
          <a:ln cap="flat" cmpd="sng" w="9525">
            <a:solidFill>
              <a:srgbClr val="E5E5E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389" name="Google Shape;389;p14"/>
          <p:cNvSpPr txBox="1"/>
          <p:nvPr>
            <p:ph idx="12" type="sldNum"/>
          </p:nvPr>
        </p:nvSpPr>
        <p:spPr>
          <a:xfrm>
            <a:off x="107504" y="6381328"/>
            <a:ext cx="531168" cy="2286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Clr>
                <a:srgbClr val="FFFFFF"/>
              </a:buClr>
              <a:buSzPts val="1200"/>
              <a:buFont typeface="Arial"/>
              <a:buNone/>
            </a:pPr>
            <a:fld id="{00000000-1234-1234-1234-123412341234}" type="slidenum">
              <a:rPr b="0" i="0" lang="en-GB" sz="1200" u="none" cap="none" strike="noStrike">
                <a:solidFill>
                  <a:srgbClr val="FFFFFF"/>
                </a:solidFill>
                <a:latin typeface="Arial"/>
                <a:ea typeface="Arial"/>
                <a:cs typeface="Arial"/>
                <a:sym typeface="Arial"/>
              </a:rPr>
              <a:t>‹#›</a:t>
            </a:fld>
            <a:r>
              <a:rPr b="0" i="0" lang="en-GB" sz="1200" u="none" cap="none" strike="noStrike">
                <a:solidFill>
                  <a:srgbClr val="FFFFFF"/>
                </a:solidFill>
                <a:latin typeface="Arial"/>
                <a:ea typeface="Arial"/>
                <a:cs typeface="Arial"/>
                <a:sym typeface="Arial"/>
              </a:rPr>
              <a:t> / 24</a:t>
            </a:r>
            <a:endParaRPr b="0" i="0" sz="2400" u="none" cap="none" strike="noStrike">
              <a:solidFill>
                <a:schemeClr val="dk1"/>
              </a:solidFill>
              <a:latin typeface="Arial"/>
              <a:ea typeface="Arial"/>
              <a:cs typeface="Arial"/>
              <a:sym typeface="Arial"/>
            </a:endParaRPr>
          </a:p>
        </p:txBody>
      </p:sp>
      <p:sp>
        <p:nvSpPr>
          <p:cNvPr id="390" name="Google Shape;390;p14"/>
          <p:cNvSpPr txBox="1"/>
          <p:nvPr>
            <p:ph type="title"/>
          </p:nvPr>
        </p:nvSpPr>
        <p:spPr>
          <a:xfrm>
            <a:off x="417984" y="257332"/>
            <a:ext cx="8153399"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a:t>Chemical safety</a:t>
            </a:r>
            <a:br>
              <a:rPr lang="en-GB"/>
            </a:br>
            <a:endParaRPr/>
          </a:p>
        </p:txBody>
      </p:sp>
      <p:sp>
        <p:nvSpPr>
          <p:cNvPr id="391" name="Google Shape;391;p14"/>
          <p:cNvSpPr txBox="1"/>
          <p:nvPr/>
        </p:nvSpPr>
        <p:spPr>
          <a:xfrm>
            <a:off x="889000" y="2403475"/>
            <a:ext cx="1754188"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b="1" i="0" lang="en-GB" sz="1100" u="none" cap="none" strike="noStrike">
                <a:solidFill>
                  <a:schemeClr val="dk1"/>
                </a:solidFill>
                <a:latin typeface="Arial"/>
                <a:ea typeface="Arial"/>
                <a:cs typeface="Arial"/>
                <a:sym typeface="Arial"/>
              </a:rPr>
              <a:t>Flammable	</a:t>
            </a:r>
            <a:endParaRPr b="0" i="0" sz="2400" u="none" cap="none" strike="noStrike">
              <a:solidFill>
                <a:schemeClr val="dk1"/>
              </a:solidFill>
              <a:latin typeface="Arial"/>
              <a:ea typeface="Arial"/>
              <a:cs typeface="Arial"/>
              <a:sym typeface="Arial"/>
            </a:endParaRPr>
          </a:p>
        </p:txBody>
      </p:sp>
      <p:sp>
        <p:nvSpPr>
          <p:cNvPr id="392" name="Google Shape;392;p14"/>
          <p:cNvSpPr txBox="1"/>
          <p:nvPr/>
        </p:nvSpPr>
        <p:spPr>
          <a:xfrm>
            <a:off x="382536" y="4032102"/>
            <a:ext cx="1584324"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b="1" i="0" lang="en-GB" sz="1100" u="none" cap="none" strike="noStrike">
                <a:solidFill>
                  <a:schemeClr val="dk1"/>
                </a:solidFill>
                <a:latin typeface="Arial"/>
                <a:ea typeface="Arial"/>
                <a:cs typeface="Arial"/>
                <a:sym typeface="Arial"/>
              </a:rPr>
              <a:t>Corrosive</a:t>
            </a:r>
            <a:endParaRPr b="0" i="0" sz="2400" u="none" cap="none" strike="noStrike">
              <a:solidFill>
                <a:schemeClr val="dk1"/>
              </a:solidFill>
              <a:latin typeface="Arial"/>
              <a:ea typeface="Arial"/>
              <a:cs typeface="Arial"/>
              <a:sym typeface="Arial"/>
            </a:endParaRPr>
          </a:p>
        </p:txBody>
      </p:sp>
      <p:sp>
        <p:nvSpPr>
          <p:cNvPr id="393" name="Google Shape;393;p14"/>
          <p:cNvSpPr txBox="1"/>
          <p:nvPr/>
        </p:nvSpPr>
        <p:spPr>
          <a:xfrm>
            <a:off x="468313" y="1052513"/>
            <a:ext cx="8153399" cy="406400"/>
          </a:xfrm>
          <a:prstGeom prst="rect">
            <a:avLst/>
          </a:prstGeom>
          <a:noFill/>
          <a:ln>
            <a:noFill/>
          </a:ln>
        </p:spPr>
        <p:txBody>
          <a:bodyPr anchorCtr="0" anchor="t" bIns="0" lIns="0" spcFirstLastPara="1" rIns="0" wrap="square" tIns="0">
            <a:noAutofit/>
          </a:bodyPr>
          <a:lstStyle/>
          <a:p>
            <a:pPr indent="-114300" lvl="0" marL="111125" marR="0" rtl="0" algn="l">
              <a:lnSpc>
                <a:spcPct val="120000"/>
              </a:lnSpc>
              <a:spcBef>
                <a:spcPts val="0"/>
              </a:spcBef>
              <a:spcAft>
                <a:spcPts val="0"/>
              </a:spcAft>
              <a:buClr>
                <a:schemeClr val="accent1"/>
              </a:buClr>
              <a:buSzPts val="1800"/>
              <a:buFont typeface="Arial"/>
              <a:buChar char="•"/>
            </a:pPr>
            <a:r>
              <a:rPr b="0" i="0" lang="en-GB" sz="1800" u="none" cap="none" strike="noStrike">
                <a:solidFill>
                  <a:schemeClr val="dk1"/>
                </a:solidFill>
                <a:latin typeface="Arial"/>
                <a:ea typeface="Arial"/>
                <a:cs typeface="Arial"/>
                <a:sym typeface="Arial"/>
              </a:rPr>
              <a:t> You should know and understand these chemical / safety risk symbols:</a:t>
            </a:r>
            <a:endParaRPr b="0" i="0" sz="3200" u="none" cap="none" strike="noStrike">
              <a:solidFill>
                <a:schemeClr val="dk1"/>
              </a:solidFill>
              <a:latin typeface="Arial"/>
              <a:ea typeface="Arial"/>
              <a:cs typeface="Arial"/>
              <a:sym typeface="Arial"/>
            </a:endParaRPr>
          </a:p>
          <a:p>
            <a:pPr indent="-111125" lvl="0" marL="111125" marR="0" rtl="0" algn="l">
              <a:lnSpc>
                <a:spcPct val="12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394" name="Google Shape;394;p14"/>
          <p:cNvSpPr txBox="1"/>
          <p:nvPr/>
        </p:nvSpPr>
        <p:spPr>
          <a:xfrm>
            <a:off x="2725738" y="2403475"/>
            <a:ext cx="1655762"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b="1" i="0" lang="en-GB" sz="1100" u="none" cap="none" strike="noStrike">
                <a:solidFill>
                  <a:schemeClr val="dk1"/>
                </a:solidFill>
                <a:latin typeface="Arial"/>
                <a:ea typeface="Arial"/>
                <a:cs typeface="Arial"/>
                <a:sym typeface="Arial"/>
              </a:rPr>
              <a:t>Oxidising</a:t>
            </a:r>
            <a:endParaRPr b="1" i="0" sz="1100" u="none" cap="none" strike="noStrike">
              <a:solidFill>
                <a:schemeClr val="dk1"/>
              </a:solidFill>
              <a:latin typeface="Arial"/>
              <a:ea typeface="Arial"/>
              <a:cs typeface="Arial"/>
              <a:sym typeface="Arial"/>
            </a:endParaRPr>
          </a:p>
        </p:txBody>
      </p:sp>
      <p:sp>
        <p:nvSpPr>
          <p:cNvPr id="395" name="Google Shape;395;p14"/>
          <p:cNvSpPr txBox="1"/>
          <p:nvPr/>
        </p:nvSpPr>
        <p:spPr>
          <a:xfrm>
            <a:off x="4657725" y="5531914"/>
            <a:ext cx="1441449" cy="4317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b="1" i="0" lang="en-GB" sz="1100" u="none" cap="none" strike="noStrike">
                <a:solidFill>
                  <a:schemeClr val="dk1"/>
                </a:solidFill>
                <a:latin typeface="Arial"/>
                <a:ea typeface="Arial"/>
                <a:cs typeface="Arial"/>
                <a:sym typeface="Arial"/>
              </a:rPr>
              <a:t>Warning of </a:t>
            </a:r>
            <a:endParaRPr b="0" i="0" sz="2400" u="none" cap="none" strike="noStrike">
              <a:solidFill>
                <a:schemeClr val="dk1"/>
              </a:solidFill>
              <a:latin typeface="Arial"/>
              <a:ea typeface="Arial"/>
              <a:cs typeface="Arial"/>
              <a:sym typeface="Arial"/>
            </a:endParaRPr>
          </a:p>
          <a:p>
            <a:pPr indent="0" lvl="0" marL="0" marR="0" rtl="0" algn="ctr">
              <a:spcBef>
                <a:spcPts val="0"/>
              </a:spcBef>
              <a:spcAft>
                <a:spcPts val="0"/>
              </a:spcAft>
              <a:buClr>
                <a:schemeClr val="dk1"/>
              </a:buClr>
              <a:buSzPts val="1100"/>
              <a:buFont typeface="Arial"/>
              <a:buNone/>
            </a:pPr>
            <a:r>
              <a:rPr b="1" i="0" lang="en-GB" sz="1100" u="none" cap="none" strike="noStrike">
                <a:solidFill>
                  <a:schemeClr val="dk1"/>
                </a:solidFill>
                <a:latin typeface="Arial"/>
                <a:ea typeface="Arial"/>
                <a:cs typeface="Arial"/>
                <a:sym typeface="Arial"/>
              </a:rPr>
              <a:t>electric current</a:t>
            </a:r>
            <a:endParaRPr b="0" i="0" sz="2400" u="none" cap="none" strike="noStrike">
              <a:solidFill>
                <a:schemeClr val="dk1"/>
              </a:solidFill>
              <a:latin typeface="Arial"/>
              <a:ea typeface="Arial"/>
              <a:cs typeface="Arial"/>
              <a:sym typeface="Arial"/>
            </a:endParaRPr>
          </a:p>
        </p:txBody>
      </p:sp>
      <p:sp>
        <p:nvSpPr>
          <p:cNvPr id="396" name="Google Shape;396;p14"/>
          <p:cNvSpPr txBox="1"/>
          <p:nvPr/>
        </p:nvSpPr>
        <p:spPr>
          <a:xfrm>
            <a:off x="1934369" y="4030372"/>
            <a:ext cx="1582738"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b="1" i="0" lang="en-GB" sz="1100" u="none" cap="none" strike="noStrike">
                <a:solidFill>
                  <a:schemeClr val="dk1"/>
                </a:solidFill>
                <a:latin typeface="Arial"/>
                <a:ea typeface="Arial"/>
                <a:cs typeface="Arial"/>
                <a:sym typeface="Arial"/>
              </a:rPr>
              <a:t>Harmful</a:t>
            </a:r>
            <a:endParaRPr b="0" i="0" sz="2400" u="none" cap="none" strike="noStrike">
              <a:solidFill>
                <a:schemeClr val="dk1"/>
              </a:solidFill>
              <a:latin typeface="Arial"/>
              <a:ea typeface="Arial"/>
              <a:cs typeface="Arial"/>
              <a:sym typeface="Arial"/>
            </a:endParaRPr>
          </a:p>
        </p:txBody>
      </p:sp>
      <p:sp>
        <p:nvSpPr>
          <p:cNvPr id="397" name="Google Shape;397;p14"/>
          <p:cNvSpPr txBox="1"/>
          <p:nvPr/>
        </p:nvSpPr>
        <p:spPr>
          <a:xfrm>
            <a:off x="5383142" y="4014005"/>
            <a:ext cx="1584324"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b="1" i="0" lang="en-GB" sz="1100" u="none" cap="none" strike="noStrike">
                <a:solidFill>
                  <a:schemeClr val="dk1"/>
                </a:solidFill>
                <a:latin typeface="Arial"/>
                <a:ea typeface="Arial"/>
                <a:cs typeface="Arial"/>
                <a:sym typeface="Arial"/>
              </a:rPr>
              <a:t>Toxic</a:t>
            </a:r>
            <a:endParaRPr b="0" i="0" sz="2400" u="none" cap="none" strike="noStrike">
              <a:solidFill>
                <a:schemeClr val="dk1"/>
              </a:solidFill>
              <a:latin typeface="Arial"/>
              <a:ea typeface="Arial"/>
              <a:cs typeface="Arial"/>
              <a:sym typeface="Arial"/>
            </a:endParaRPr>
          </a:p>
        </p:txBody>
      </p:sp>
      <p:sp>
        <p:nvSpPr>
          <p:cNvPr id="398" name="Google Shape;398;p14"/>
          <p:cNvSpPr txBox="1"/>
          <p:nvPr/>
        </p:nvSpPr>
        <p:spPr>
          <a:xfrm>
            <a:off x="7146711" y="4006435"/>
            <a:ext cx="1584324" cy="4317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b="1" i="0" lang="en-GB" sz="1100" u="none" cap="none" strike="noStrike">
                <a:solidFill>
                  <a:schemeClr val="dk1"/>
                </a:solidFill>
                <a:latin typeface="Arial"/>
                <a:ea typeface="Arial"/>
                <a:cs typeface="Arial"/>
                <a:sym typeface="Arial"/>
              </a:rPr>
              <a:t>Warning of </a:t>
            </a:r>
            <a:endParaRPr b="0" i="0" sz="2400" u="none" cap="none" strike="noStrike">
              <a:solidFill>
                <a:schemeClr val="dk1"/>
              </a:solidFill>
              <a:latin typeface="Arial"/>
              <a:ea typeface="Arial"/>
              <a:cs typeface="Arial"/>
              <a:sym typeface="Arial"/>
            </a:endParaRPr>
          </a:p>
          <a:p>
            <a:pPr indent="0" lvl="0" marL="0" marR="0" rtl="0" algn="ctr">
              <a:spcBef>
                <a:spcPts val="0"/>
              </a:spcBef>
              <a:spcAft>
                <a:spcPts val="0"/>
              </a:spcAft>
              <a:buClr>
                <a:schemeClr val="dk1"/>
              </a:buClr>
              <a:buSzPts val="1100"/>
              <a:buFont typeface="Arial"/>
              <a:buNone/>
            </a:pPr>
            <a:r>
              <a:rPr b="1" i="0" lang="en-GB" sz="1100" u="none" cap="none" strike="noStrike">
                <a:solidFill>
                  <a:schemeClr val="dk1"/>
                </a:solidFill>
                <a:latin typeface="Arial"/>
                <a:ea typeface="Arial"/>
                <a:cs typeface="Arial"/>
                <a:sym typeface="Arial"/>
              </a:rPr>
              <a:t>laser beams</a:t>
            </a:r>
            <a:endParaRPr b="0" i="0" sz="2400" u="none" cap="none" strike="noStrike">
              <a:solidFill>
                <a:schemeClr val="dk1"/>
              </a:solidFill>
              <a:latin typeface="Arial"/>
              <a:ea typeface="Arial"/>
              <a:cs typeface="Arial"/>
              <a:sym typeface="Arial"/>
            </a:endParaRPr>
          </a:p>
        </p:txBody>
      </p:sp>
      <p:sp>
        <p:nvSpPr>
          <p:cNvPr id="399" name="Google Shape;399;p14"/>
          <p:cNvSpPr txBox="1"/>
          <p:nvPr/>
        </p:nvSpPr>
        <p:spPr>
          <a:xfrm>
            <a:off x="6392337" y="2419350"/>
            <a:ext cx="1584324"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b="1" i="0" lang="en-GB" sz="1100" u="none" cap="none" strike="noStrike">
                <a:solidFill>
                  <a:schemeClr val="dk1"/>
                </a:solidFill>
                <a:latin typeface="Arial"/>
                <a:ea typeface="Arial"/>
                <a:cs typeface="Arial"/>
                <a:sym typeface="Arial"/>
              </a:rPr>
              <a:t>Compressed gas</a:t>
            </a:r>
            <a:endParaRPr b="0" i="0" sz="2400" u="none" cap="none" strike="noStrike">
              <a:solidFill>
                <a:schemeClr val="dk1"/>
              </a:solidFill>
              <a:latin typeface="Arial"/>
              <a:ea typeface="Arial"/>
              <a:cs typeface="Arial"/>
              <a:sym typeface="Arial"/>
            </a:endParaRPr>
          </a:p>
        </p:txBody>
      </p:sp>
      <p:sp>
        <p:nvSpPr>
          <p:cNvPr id="400" name="Google Shape;400;p14"/>
          <p:cNvSpPr txBox="1"/>
          <p:nvPr/>
        </p:nvSpPr>
        <p:spPr>
          <a:xfrm>
            <a:off x="4562475" y="2403475"/>
            <a:ext cx="1655763"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b="1" i="0" lang="en-GB" sz="1100" u="none" cap="none" strike="noStrike">
                <a:solidFill>
                  <a:schemeClr val="dk1"/>
                </a:solidFill>
                <a:latin typeface="Arial"/>
                <a:ea typeface="Arial"/>
                <a:cs typeface="Arial"/>
                <a:sym typeface="Arial"/>
              </a:rPr>
              <a:t>Explosive</a:t>
            </a:r>
            <a:endParaRPr b="0" i="0" sz="2400" u="none" cap="none" strike="noStrike">
              <a:solidFill>
                <a:schemeClr val="dk1"/>
              </a:solidFill>
              <a:latin typeface="Arial"/>
              <a:ea typeface="Arial"/>
              <a:cs typeface="Arial"/>
              <a:sym typeface="Arial"/>
            </a:endParaRPr>
          </a:p>
        </p:txBody>
      </p:sp>
      <p:sp>
        <p:nvSpPr>
          <p:cNvPr id="401" name="Google Shape;401;p14"/>
          <p:cNvSpPr txBox="1"/>
          <p:nvPr/>
        </p:nvSpPr>
        <p:spPr>
          <a:xfrm>
            <a:off x="6443663" y="5500688"/>
            <a:ext cx="1441449" cy="76993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b="1" i="0" lang="en-GB" sz="1100" u="none" cap="none" strike="noStrike">
                <a:solidFill>
                  <a:schemeClr val="dk1"/>
                </a:solidFill>
                <a:latin typeface="Arial"/>
                <a:ea typeface="Arial"/>
                <a:cs typeface="Arial"/>
                <a:sym typeface="Arial"/>
              </a:rPr>
              <a:t>Warning of radioactive matter or ionising rays	</a:t>
            </a:r>
            <a:endParaRPr b="0" i="0" sz="2400" u="none" cap="none" strike="noStrike">
              <a:solidFill>
                <a:schemeClr val="dk1"/>
              </a:solidFill>
              <a:latin typeface="Arial"/>
              <a:ea typeface="Arial"/>
              <a:cs typeface="Arial"/>
              <a:sym typeface="Arial"/>
            </a:endParaRPr>
          </a:p>
        </p:txBody>
      </p:sp>
      <p:sp>
        <p:nvSpPr>
          <p:cNvPr id="402" name="Google Shape;402;p14"/>
          <p:cNvSpPr txBox="1"/>
          <p:nvPr/>
        </p:nvSpPr>
        <p:spPr>
          <a:xfrm>
            <a:off x="974725" y="5518150"/>
            <a:ext cx="1584324" cy="4317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b="1" i="0" lang="en-GB" sz="1100" u="none" cap="none" strike="noStrike">
                <a:solidFill>
                  <a:schemeClr val="dk1"/>
                </a:solidFill>
                <a:latin typeface="Arial"/>
                <a:ea typeface="Arial"/>
                <a:cs typeface="Arial"/>
                <a:sym typeface="Arial"/>
              </a:rPr>
              <a:t>Warning of biohazard</a:t>
            </a:r>
            <a:endParaRPr b="0" i="0" sz="2400" u="none" cap="none" strike="noStrike">
              <a:solidFill>
                <a:schemeClr val="dk1"/>
              </a:solidFill>
              <a:latin typeface="Arial"/>
              <a:ea typeface="Arial"/>
              <a:cs typeface="Arial"/>
              <a:sym typeface="Arial"/>
            </a:endParaRPr>
          </a:p>
        </p:txBody>
      </p:sp>
      <p:sp>
        <p:nvSpPr>
          <p:cNvPr id="403" name="Google Shape;403;p14"/>
          <p:cNvSpPr txBox="1"/>
          <p:nvPr/>
        </p:nvSpPr>
        <p:spPr>
          <a:xfrm>
            <a:off x="2762250" y="5518150"/>
            <a:ext cx="1582738" cy="4317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b="1" i="0" lang="en-GB" sz="1100" u="none" cap="none" strike="noStrike">
                <a:solidFill>
                  <a:schemeClr val="dk1"/>
                </a:solidFill>
                <a:latin typeface="Arial"/>
                <a:ea typeface="Arial"/>
                <a:cs typeface="Arial"/>
                <a:sym typeface="Arial"/>
              </a:rPr>
              <a:t>Warning of magnetic field </a:t>
            </a:r>
            <a:endParaRPr b="0" i="0" sz="2400" u="none" cap="none" strike="noStrike">
              <a:solidFill>
                <a:schemeClr val="dk1"/>
              </a:solidFill>
              <a:latin typeface="Arial"/>
              <a:ea typeface="Arial"/>
              <a:cs typeface="Arial"/>
              <a:sym typeface="Arial"/>
            </a:endParaRPr>
          </a:p>
        </p:txBody>
      </p:sp>
      <p:pic>
        <p:nvPicPr>
          <p:cNvPr id="404" name="Google Shape;404;p14"/>
          <p:cNvPicPr preferRelativeResize="0"/>
          <p:nvPr/>
        </p:nvPicPr>
        <p:blipFill rotWithShape="1">
          <a:blip r:embed="rId4">
            <a:alphaModFix/>
          </a:blip>
          <a:srcRect b="0" l="0" r="0" t="0"/>
          <a:stretch/>
        </p:blipFill>
        <p:spPr>
          <a:xfrm>
            <a:off x="7364936" y="2909569"/>
            <a:ext cx="1147877" cy="1004887"/>
          </a:xfrm>
          <a:prstGeom prst="rect">
            <a:avLst/>
          </a:prstGeom>
          <a:noFill/>
          <a:ln>
            <a:noFill/>
          </a:ln>
        </p:spPr>
      </p:pic>
      <p:pic>
        <p:nvPicPr>
          <p:cNvPr id="405" name="Google Shape;405;p14"/>
          <p:cNvPicPr preferRelativeResize="0"/>
          <p:nvPr/>
        </p:nvPicPr>
        <p:blipFill rotWithShape="1">
          <a:blip r:embed="rId5">
            <a:alphaModFix/>
          </a:blip>
          <a:srcRect b="0" l="0" r="0" t="0"/>
          <a:stretch/>
        </p:blipFill>
        <p:spPr>
          <a:xfrm>
            <a:off x="2961193" y="4491559"/>
            <a:ext cx="1188391" cy="1040355"/>
          </a:xfrm>
          <a:prstGeom prst="rect">
            <a:avLst/>
          </a:prstGeom>
          <a:noFill/>
          <a:ln>
            <a:noFill/>
          </a:ln>
        </p:spPr>
      </p:pic>
      <p:pic>
        <p:nvPicPr>
          <p:cNvPr id="406" name="Google Shape;406;p14"/>
          <p:cNvPicPr preferRelativeResize="0"/>
          <p:nvPr/>
        </p:nvPicPr>
        <p:blipFill rotWithShape="1">
          <a:blip r:embed="rId6">
            <a:alphaModFix/>
          </a:blip>
          <a:srcRect b="0" l="0" r="0" t="0"/>
          <a:stretch/>
        </p:blipFill>
        <p:spPr>
          <a:xfrm>
            <a:off x="618281" y="2882911"/>
            <a:ext cx="1112837" cy="1112837"/>
          </a:xfrm>
          <a:prstGeom prst="rect">
            <a:avLst/>
          </a:prstGeom>
          <a:noFill/>
          <a:ln>
            <a:noFill/>
          </a:ln>
        </p:spPr>
      </p:pic>
      <p:pic>
        <p:nvPicPr>
          <p:cNvPr id="407" name="Google Shape;407;p14"/>
          <p:cNvPicPr preferRelativeResize="0"/>
          <p:nvPr/>
        </p:nvPicPr>
        <p:blipFill rotWithShape="1">
          <a:blip r:embed="rId7">
            <a:alphaModFix/>
          </a:blip>
          <a:srcRect b="0" l="0" r="0" t="0"/>
          <a:stretch/>
        </p:blipFill>
        <p:spPr>
          <a:xfrm>
            <a:off x="1218728" y="1382311"/>
            <a:ext cx="1024782" cy="1024782"/>
          </a:xfrm>
          <a:prstGeom prst="rect">
            <a:avLst/>
          </a:prstGeom>
          <a:noFill/>
          <a:ln>
            <a:noFill/>
          </a:ln>
        </p:spPr>
      </p:pic>
      <p:pic>
        <p:nvPicPr>
          <p:cNvPr id="408" name="Google Shape;408;p14"/>
          <p:cNvPicPr preferRelativeResize="0"/>
          <p:nvPr/>
        </p:nvPicPr>
        <p:blipFill rotWithShape="1">
          <a:blip r:embed="rId8">
            <a:alphaModFix/>
          </a:blip>
          <a:srcRect b="0" l="0" r="0" t="0"/>
          <a:stretch/>
        </p:blipFill>
        <p:spPr>
          <a:xfrm>
            <a:off x="3036888" y="1391739"/>
            <a:ext cx="1027611" cy="1027611"/>
          </a:xfrm>
          <a:prstGeom prst="rect">
            <a:avLst/>
          </a:prstGeom>
          <a:noFill/>
          <a:ln>
            <a:noFill/>
          </a:ln>
        </p:spPr>
      </p:pic>
      <p:pic>
        <p:nvPicPr>
          <p:cNvPr id="409" name="Google Shape;409;p14"/>
          <p:cNvPicPr preferRelativeResize="0"/>
          <p:nvPr/>
        </p:nvPicPr>
        <p:blipFill rotWithShape="1">
          <a:blip r:embed="rId9">
            <a:alphaModFix/>
          </a:blip>
          <a:srcRect b="0" l="0" r="0" t="0"/>
          <a:stretch/>
        </p:blipFill>
        <p:spPr>
          <a:xfrm>
            <a:off x="4865687" y="1407319"/>
            <a:ext cx="1047750" cy="1047750"/>
          </a:xfrm>
          <a:prstGeom prst="rect">
            <a:avLst/>
          </a:prstGeom>
          <a:noFill/>
          <a:ln>
            <a:noFill/>
          </a:ln>
        </p:spPr>
      </p:pic>
      <p:pic>
        <p:nvPicPr>
          <p:cNvPr id="410" name="Google Shape;410;p14"/>
          <p:cNvPicPr preferRelativeResize="0"/>
          <p:nvPr/>
        </p:nvPicPr>
        <p:blipFill rotWithShape="1">
          <a:blip r:embed="rId10">
            <a:alphaModFix/>
          </a:blip>
          <a:srcRect b="0" l="0" r="0" t="0"/>
          <a:stretch/>
        </p:blipFill>
        <p:spPr>
          <a:xfrm>
            <a:off x="5664161" y="2844490"/>
            <a:ext cx="1136790" cy="1136790"/>
          </a:xfrm>
          <a:prstGeom prst="rect">
            <a:avLst/>
          </a:prstGeom>
          <a:noFill/>
          <a:ln>
            <a:noFill/>
          </a:ln>
        </p:spPr>
      </p:pic>
      <p:pic>
        <p:nvPicPr>
          <p:cNvPr id="411" name="Google Shape;411;p14"/>
          <p:cNvPicPr preferRelativeResize="0"/>
          <p:nvPr/>
        </p:nvPicPr>
        <p:blipFill rotWithShape="1">
          <a:blip r:embed="rId11">
            <a:alphaModFix/>
          </a:blip>
          <a:srcRect b="0" l="0" r="0" t="0"/>
          <a:stretch/>
        </p:blipFill>
        <p:spPr>
          <a:xfrm>
            <a:off x="6610562" y="1360649"/>
            <a:ext cx="1093465" cy="1093465"/>
          </a:xfrm>
          <a:prstGeom prst="rect">
            <a:avLst/>
          </a:prstGeom>
          <a:noFill/>
          <a:ln>
            <a:noFill/>
          </a:ln>
        </p:spPr>
      </p:pic>
      <p:pic>
        <p:nvPicPr>
          <p:cNvPr id="412" name="Google Shape;412;p14"/>
          <p:cNvPicPr preferRelativeResize="0"/>
          <p:nvPr/>
        </p:nvPicPr>
        <p:blipFill rotWithShape="1">
          <a:blip r:embed="rId12">
            <a:alphaModFix/>
          </a:blip>
          <a:srcRect b="0" l="0" r="0" t="0"/>
          <a:stretch/>
        </p:blipFill>
        <p:spPr>
          <a:xfrm>
            <a:off x="2146153" y="2864662"/>
            <a:ext cx="1159169" cy="1159169"/>
          </a:xfrm>
          <a:prstGeom prst="rect">
            <a:avLst/>
          </a:prstGeom>
          <a:noFill/>
          <a:ln>
            <a:noFill/>
          </a:ln>
        </p:spPr>
      </p:pic>
      <p:pic>
        <p:nvPicPr>
          <p:cNvPr id="413" name="Google Shape;413;p14"/>
          <p:cNvPicPr preferRelativeResize="0"/>
          <p:nvPr/>
        </p:nvPicPr>
        <p:blipFill rotWithShape="1">
          <a:blip r:embed="rId13">
            <a:alphaModFix/>
          </a:blip>
          <a:srcRect b="0" l="0" r="0" t="0"/>
          <a:stretch/>
        </p:blipFill>
        <p:spPr>
          <a:xfrm>
            <a:off x="1193662" y="4508500"/>
            <a:ext cx="1169041" cy="1023414"/>
          </a:xfrm>
          <a:prstGeom prst="rect">
            <a:avLst/>
          </a:prstGeom>
          <a:noFill/>
          <a:ln>
            <a:noFill/>
          </a:ln>
        </p:spPr>
      </p:pic>
      <p:sp>
        <p:nvSpPr>
          <p:cNvPr id="414" name="Google Shape;414;p14"/>
          <p:cNvSpPr/>
          <p:nvPr/>
        </p:nvSpPr>
        <p:spPr>
          <a:xfrm flipH="1" rot="10800000">
            <a:off x="1157157" y="4491558"/>
            <a:ext cx="573962" cy="988492"/>
          </a:xfrm>
          <a:prstGeom prst="rtTriangle">
            <a:avLst/>
          </a:prstGeom>
          <a:solidFill>
            <a:srgbClr val="E5E5E5"/>
          </a:solidFill>
          <a:ln cap="flat" cmpd="sng" w="9525">
            <a:solidFill>
              <a:srgbClr val="E5E5E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415" name="Google Shape;415;p14"/>
          <p:cNvSpPr/>
          <p:nvPr/>
        </p:nvSpPr>
        <p:spPr>
          <a:xfrm rot="10800000">
            <a:off x="1801005" y="4503646"/>
            <a:ext cx="573962" cy="988492"/>
          </a:xfrm>
          <a:prstGeom prst="rtTriangle">
            <a:avLst/>
          </a:prstGeom>
          <a:solidFill>
            <a:srgbClr val="E5E5E5"/>
          </a:solidFill>
          <a:ln cap="flat" cmpd="sng" w="9525">
            <a:solidFill>
              <a:srgbClr val="E5E5E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416" name="Google Shape;416;p14"/>
          <p:cNvSpPr/>
          <p:nvPr/>
        </p:nvSpPr>
        <p:spPr>
          <a:xfrm rot="10800000">
            <a:off x="3575623" y="4489406"/>
            <a:ext cx="573962" cy="988492"/>
          </a:xfrm>
          <a:prstGeom prst="rtTriangle">
            <a:avLst/>
          </a:prstGeom>
          <a:solidFill>
            <a:srgbClr val="E5E5E5"/>
          </a:solidFill>
          <a:ln cap="flat" cmpd="sng" w="9525">
            <a:solidFill>
              <a:srgbClr val="E5E5E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417" name="Google Shape;417;p14"/>
          <p:cNvSpPr/>
          <p:nvPr/>
        </p:nvSpPr>
        <p:spPr>
          <a:xfrm flipH="1" rot="10800000">
            <a:off x="2961986" y="4470383"/>
            <a:ext cx="573962" cy="988492"/>
          </a:xfrm>
          <a:prstGeom prst="rtTriangle">
            <a:avLst/>
          </a:prstGeom>
          <a:solidFill>
            <a:srgbClr val="E5E5E5"/>
          </a:solidFill>
          <a:ln cap="flat" cmpd="sng" w="9525">
            <a:solidFill>
              <a:srgbClr val="E5E5E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418" name="Google Shape;418;p14"/>
          <p:cNvSpPr/>
          <p:nvPr/>
        </p:nvSpPr>
        <p:spPr>
          <a:xfrm rot="10800000">
            <a:off x="5388090" y="4475848"/>
            <a:ext cx="573962" cy="988492"/>
          </a:xfrm>
          <a:prstGeom prst="rtTriangle">
            <a:avLst/>
          </a:prstGeom>
          <a:solidFill>
            <a:srgbClr val="E5E5E5"/>
          </a:solidFill>
          <a:ln cap="flat" cmpd="sng" w="9525">
            <a:solidFill>
              <a:srgbClr val="E5E5E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pic>
        <p:nvPicPr>
          <p:cNvPr id="419" name="Google Shape;419;p14"/>
          <p:cNvPicPr preferRelativeResize="0"/>
          <p:nvPr/>
        </p:nvPicPr>
        <p:blipFill rotWithShape="1">
          <a:blip r:embed="rId14">
            <a:alphaModFix/>
          </a:blip>
          <a:srcRect b="0" l="0" r="0" t="0"/>
          <a:stretch/>
        </p:blipFill>
        <p:spPr>
          <a:xfrm>
            <a:off x="6614689" y="4483878"/>
            <a:ext cx="1207306" cy="1056913"/>
          </a:xfrm>
          <a:prstGeom prst="rect">
            <a:avLst/>
          </a:prstGeom>
          <a:noFill/>
          <a:ln>
            <a:noFill/>
          </a:ln>
        </p:spPr>
      </p:pic>
      <p:sp>
        <p:nvSpPr>
          <p:cNvPr id="420" name="Google Shape;420;p14"/>
          <p:cNvSpPr/>
          <p:nvPr/>
        </p:nvSpPr>
        <p:spPr>
          <a:xfrm rot="10800000">
            <a:off x="7248117" y="4474580"/>
            <a:ext cx="573962" cy="988492"/>
          </a:xfrm>
          <a:prstGeom prst="rtTriangle">
            <a:avLst/>
          </a:prstGeom>
          <a:solidFill>
            <a:srgbClr val="E5E5E5"/>
          </a:solidFill>
          <a:ln cap="flat" cmpd="sng" w="9525">
            <a:solidFill>
              <a:srgbClr val="E5E5E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421" name="Google Shape;421;p14"/>
          <p:cNvSpPr/>
          <p:nvPr/>
        </p:nvSpPr>
        <p:spPr>
          <a:xfrm flipH="1" rot="10800000">
            <a:off x="6610537" y="4482977"/>
            <a:ext cx="573962" cy="988492"/>
          </a:xfrm>
          <a:prstGeom prst="rtTriangle">
            <a:avLst/>
          </a:prstGeom>
          <a:solidFill>
            <a:srgbClr val="E5E5E5"/>
          </a:solidFill>
          <a:ln cap="flat" cmpd="sng" w="9525">
            <a:solidFill>
              <a:srgbClr val="E5E5E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422" name="Google Shape;422;p14"/>
          <p:cNvSpPr/>
          <p:nvPr/>
        </p:nvSpPr>
        <p:spPr>
          <a:xfrm flipH="1" rot="10800000">
            <a:off x="7353186" y="2883261"/>
            <a:ext cx="573962" cy="988492"/>
          </a:xfrm>
          <a:prstGeom prst="rtTriangle">
            <a:avLst/>
          </a:prstGeom>
          <a:solidFill>
            <a:srgbClr val="E5E5E5"/>
          </a:solidFill>
          <a:ln cap="flat" cmpd="sng" w="9525">
            <a:solidFill>
              <a:srgbClr val="E5E5E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423" name="Google Shape;423;p14"/>
          <p:cNvSpPr/>
          <p:nvPr/>
        </p:nvSpPr>
        <p:spPr>
          <a:xfrm rot="10800000">
            <a:off x="7938873" y="2877503"/>
            <a:ext cx="573962" cy="988492"/>
          </a:xfrm>
          <a:prstGeom prst="rtTriangle">
            <a:avLst/>
          </a:prstGeom>
          <a:solidFill>
            <a:srgbClr val="E5E5E5"/>
          </a:solidFill>
          <a:ln cap="flat" cmpd="sng" w="9525">
            <a:solidFill>
              <a:srgbClr val="E5E5E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pic>
        <p:nvPicPr>
          <p:cNvPr id="424" name="Google Shape;424;p14"/>
          <p:cNvPicPr preferRelativeResize="0"/>
          <p:nvPr/>
        </p:nvPicPr>
        <p:blipFill rotWithShape="1">
          <a:blip r:embed="rId15">
            <a:alphaModFix/>
          </a:blip>
          <a:srcRect b="0" l="0" r="0" t="0"/>
          <a:stretch/>
        </p:blipFill>
        <p:spPr>
          <a:xfrm>
            <a:off x="3896954" y="2889261"/>
            <a:ext cx="1124744" cy="1124744"/>
          </a:xfrm>
          <a:prstGeom prst="rect">
            <a:avLst/>
          </a:prstGeom>
          <a:noFill/>
          <a:ln>
            <a:noFill/>
          </a:ln>
        </p:spPr>
      </p:pic>
      <p:sp>
        <p:nvSpPr>
          <p:cNvPr id="425" name="Google Shape;425;p14"/>
          <p:cNvSpPr txBox="1"/>
          <p:nvPr/>
        </p:nvSpPr>
        <p:spPr>
          <a:xfrm>
            <a:off x="3619682" y="4036185"/>
            <a:ext cx="1582738" cy="2616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b="1" i="0" lang="en-GB" sz="1100" u="none" cap="none" strike="noStrike">
                <a:solidFill>
                  <a:schemeClr val="dk1"/>
                </a:solidFill>
                <a:latin typeface="Arial"/>
                <a:ea typeface="Arial"/>
                <a:cs typeface="Arial"/>
                <a:sym typeface="Arial"/>
              </a:rPr>
              <a:t>Health hazard</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15"/>
          <p:cNvSpPr txBox="1"/>
          <p:nvPr>
            <p:ph idx="12" type="sldNum"/>
          </p:nvPr>
        </p:nvSpPr>
        <p:spPr>
          <a:xfrm>
            <a:off x="152400" y="6375400"/>
            <a:ext cx="531168" cy="228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sz="1200"/>
              <a:t>‹#›</a:t>
            </a:fld>
            <a:r>
              <a:rPr lang="en-GB" sz="1200"/>
              <a:t> / 24</a:t>
            </a:r>
            <a:endParaRPr/>
          </a:p>
          <a:p>
            <a:pPr indent="0" lvl="0" marL="0" rtl="0" algn="l">
              <a:spcBef>
                <a:spcPts val="0"/>
              </a:spcBef>
              <a:spcAft>
                <a:spcPts val="0"/>
              </a:spcAft>
              <a:buNone/>
            </a:pPr>
            <a:r>
              <a:t/>
            </a:r>
            <a:endParaRPr/>
          </a:p>
        </p:txBody>
      </p:sp>
      <p:sp>
        <p:nvSpPr>
          <p:cNvPr id="431" name="Google Shape;431;p15"/>
          <p:cNvSpPr txBox="1"/>
          <p:nvPr>
            <p:ph type="title"/>
          </p:nvPr>
        </p:nvSpPr>
        <p:spPr>
          <a:xfrm>
            <a:off x="417984" y="250824"/>
            <a:ext cx="8153399"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a:t>Chemical safety</a:t>
            </a:r>
            <a:br>
              <a:rPr lang="en-GB"/>
            </a:br>
            <a:endParaRPr/>
          </a:p>
        </p:txBody>
      </p:sp>
      <p:sp>
        <p:nvSpPr>
          <p:cNvPr id="432" name="Google Shape;432;p15"/>
          <p:cNvSpPr txBox="1"/>
          <p:nvPr/>
        </p:nvSpPr>
        <p:spPr>
          <a:xfrm>
            <a:off x="323528" y="1052736"/>
            <a:ext cx="8153399" cy="1872208"/>
          </a:xfrm>
          <a:prstGeom prst="rect">
            <a:avLst/>
          </a:prstGeom>
          <a:noFill/>
          <a:ln>
            <a:noFill/>
          </a:ln>
        </p:spPr>
        <p:txBody>
          <a:bodyPr anchorCtr="0" anchor="t" bIns="0" lIns="0" spcFirstLastPara="1" rIns="0" wrap="square" tIns="0">
            <a:noAutofit/>
          </a:bodyPr>
          <a:lstStyle/>
          <a:p>
            <a:pPr indent="-114300" lvl="0" marL="111125" marR="0" rtl="0" algn="l">
              <a:lnSpc>
                <a:spcPct val="120000"/>
              </a:lnSpc>
              <a:spcBef>
                <a:spcPts val="0"/>
              </a:spcBef>
              <a:spcAft>
                <a:spcPts val="0"/>
              </a:spcAft>
              <a:buClr>
                <a:schemeClr val="accent1"/>
              </a:buClr>
              <a:buSzPts val="1800"/>
              <a:buFont typeface="Arial"/>
              <a:buChar char="•"/>
            </a:pPr>
            <a:r>
              <a:rPr b="0" i="0" lang="en-GB" sz="1800" u="none" cap="none" strike="noStrike">
                <a:solidFill>
                  <a:schemeClr val="dk1"/>
                </a:solidFill>
                <a:latin typeface="Arial"/>
                <a:ea typeface="Arial"/>
                <a:cs typeface="Arial"/>
                <a:sym typeface="Arial"/>
              </a:rPr>
              <a:t> You should know and understand the </a:t>
            </a:r>
            <a:br>
              <a:rPr b="0" i="0" lang="en-GB" sz="1800" u="none" cap="none" strike="noStrike">
                <a:solidFill>
                  <a:schemeClr val="dk1"/>
                </a:solidFill>
                <a:latin typeface="Arial"/>
                <a:ea typeface="Arial"/>
                <a:cs typeface="Arial"/>
                <a:sym typeface="Arial"/>
              </a:rPr>
            </a:br>
            <a:r>
              <a:rPr b="0" i="0" lang="en-GB" sz="1800" u="none" cap="none" strike="noStrike">
                <a:solidFill>
                  <a:schemeClr val="dk1"/>
                </a:solidFill>
                <a:latin typeface="Arial"/>
                <a:ea typeface="Arial"/>
                <a:cs typeface="Arial"/>
                <a:sym typeface="Arial"/>
              </a:rPr>
              <a:t>risks associated with the chemical and have read </a:t>
            </a:r>
            <a:br>
              <a:rPr b="0" i="0" lang="en-GB" sz="1800" u="none" cap="none" strike="noStrike">
                <a:solidFill>
                  <a:schemeClr val="dk1"/>
                </a:solidFill>
                <a:latin typeface="Arial"/>
                <a:ea typeface="Arial"/>
                <a:cs typeface="Arial"/>
                <a:sym typeface="Arial"/>
              </a:rPr>
            </a:br>
            <a:r>
              <a:rPr b="0" i="0" lang="en-GB" sz="1800" u="none" cap="none" strike="noStrike">
                <a:solidFill>
                  <a:schemeClr val="dk1"/>
                </a:solidFill>
                <a:latin typeface="Arial"/>
                <a:ea typeface="Arial"/>
                <a:cs typeface="Arial"/>
                <a:sym typeface="Arial"/>
              </a:rPr>
              <a:t>all relevant Material Safety Data Sheets (</a:t>
            </a:r>
            <a:r>
              <a:rPr b="1" i="0" lang="en-GB" sz="1800" u="none" cap="none" strike="noStrike">
                <a:solidFill>
                  <a:schemeClr val="dk1"/>
                </a:solidFill>
                <a:latin typeface="Arial"/>
                <a:ea typeface="Arial"/>
                <a:cs typeface="Arial"/>
                <a:sym typeface="Arial"/>
              </a:rPr>
              <a:t>MSDS</a:t>
            </a:r>
            <a:r>
              <a:rPr b="0" i="0" lang="en-GB" sz="1800" u="none" cap="none" strike="noStrike">
                <a:solidFill>
                  <a:schemeClr val="dk1"/>
                </a:solidFill>
                <a:latin typeface="Arial"/>
                <a:ea typeface="Arial"/>
                <a:cs typeface="Arial"/>
                <a:sym typeface="Arial"/>
              </a:rPr>
              <a:t>). </a:t>
            </a:r>
            <a:endParaRPr b="0" i="0" sz="3200" u="none" cap="none" strike="noStrike">
              <a:solidFill>
                <a:schemeClr val="dk1"/>
              </a:solidFill>
              <a:latin typeface="Arial"/>
              <a:ea typeface="Arial"/>
              <a:cs typeface="Arial"/>
              <a:sym typeface="Arial"/>
            </a:endParaRPr>
          </a:p>
          <a:p>
            <a:pPr indent="-114300" lvl="0" marL="111125" marR="0" rtl="0" algn="l">
              <a:lnSpc>
                <a:spcPct val="120000"/>
              </a:lnSpc>
              <a:spcBef>
                <a:spcPts val="600"/>
              </a:spcBef>
              <a:spcAft>
                <a:spcPts val="0"/>
              </a:spcAft>
              <a:buClr>
                <a:schemeClr val="accent1"/>
              </a:buClr>
              <a:buSzPts val="1800"/>
              <a:buFont typeface="Arial"/>
              <a:buChar char="•"/>
            </a:pPr>
            <a:r>
              <a:rPr b="0" i="0" lang="en-GB" sz="1800" u="none" cap="none" strike="noStrike">
                <a:solidFill>
                  <a:schemeClr val="dk1"/>
                </a:solidFill>
                <a:latin typeface="Arial"/>
                <a:ea typeface="Arial"/>
                <a:cs typeface="Arial"/>
                <a:sym typeface="Arial"/>
              </a:rPr>
              <a:t> Information can also be found on the Toxolution electronic registry (</a:t>
            </a:r>
            <a:r>
              <a:rPr b="0" i="0" lang="en-GB" sz="1800" u="sng" cap="none" strike="noStrike">
                <a:solidFill>
                  <a:schemeClr val="dk1"/>
                </a:solidFill>
                <a:latin typeface="Arial"/>
                <a:ea typeface="Arial"/>
                <a:cs typeface="Arial"/>
                <a:sym typeface="Arial"/>
                <a:hlinkClick r:id="rId3">
                  <a:extLst>
                    <a:ext uri="{A12FA001-AC4F-418D-AE19-62706E023703}">
                      <ahyp:hlinkClr val="tx"/>
                    </a:ext>
                  </a:extLst>
                </a:hlinkClick>
              </a:rPr>
              <a:t>http://hd-toxo01.embl.de/Pages/Substanzliste_En.aspx</a:t>
            </a:r>
            <a:r>
              <a:rPr b="0" i="0" lang="en-GB" sz="1800" u="none" cap="none" strike="noStrike">
                <a:solidFill>
                  <a:schemeClr val="dk1"/>
                </a:solidFill>
                <a:latin typeface="Arial"/>
                <a:ea typeface="Arial"/>
                <a:cs typeface="Arial"/>
                <a:sym typeface="Arial"/>
              </a:rPr>
              <a:t>) which you can access during your visit. </a:t>
            </a:r>
            <a:endParaRPr b="0" i="0" sz="3200" u="none" cap="none" strike="noStrike">
              <a:solidFill>
                <a:schemeClr val="dk1"/>
              </a:solidFill>
              <a:latin typeface="Arial"/>
              <a:ea typeface="Arial"/>
              <a:cs typeface="Arial"/>
              <a:sym typeface="Arial"/>
            </a:endParaRPr>
          </a:p>
          <a:p>
            <a:pPr indent="-114300" lvl="0" marL="111125" marR="0" rtl="0" algn="l">
              <a:lnSpc>
                <a:spcPct val="120000"/>
              </a:lnSpc>
              <a:spcBef>
                <a:spcPts val="600"/>
              </a:spcBef>
              <a:spcAft>
                <a:spcPts val="0"/>
              </a:spcAft>
              <a:buClr>
                <a:schemeClr val="accent1"/>
              </a:buClr>
              <a:buSzPts val="1800"/>
              <a:buFont typeface="Arial"/>
              <a:buChar char="•"/>
            </a:pPr>
            <a:r>
              <a:rPr b="0" i="0" lang="en-GB" sz="1800" u="none" cap="none" strike="noStrike">
                <a:solidFill>
                  <a:schemeClr val="dk1"/>
                </a:solidFill>
                <a:latin typeface="Arial"/>
                <a:ea typeface="Arial"/>
                <a:cs typeface="Arial"/>
                <a:sym typeface="Arial"/>
              </a:rPr>
              <a:t> Advise a </a:t>
            </a:r>
            <a:r>
              <a:rPr b="0" i="0" lang="en-GB" sz="1800" u="none" cap="none" strike="noStrike">
                <a:solidFill>
                  <a:srgbClr val="0000CC"/>
                </a:solidFill>
                <a:latin typeface="Arial"/>
                <a:ea typeface="Arial"/>
                <a:cs typeface="Arial"/>
                <a:sym typeface="Arial"/>
              </a:rPr>
              <a:t>staff member </a:t>
            </a:r>
            <a:r>
              <a:rPr b="0" i="0" lang="en-GB" sz="1800" u="none" cap="none" strike="noStrike">
                <a:solidFill>
                  <a:schemeClr val="dk1"/>
                </a:solidFill>
                <a:latin typeface="Arial"/>
                <a:ea typeface="Arial"/>
                <a:cs typeface="Arial"/>
                <a:sym typeface="Arial"/>
              </a:rPr>
              <a:t>or your </a:t>
            </a:r>
            <a:r>
              <a:rPr b="0" i="0" lang="en-GB" sz="1800" u="none" cap="none" strike="noStrike">
                <a:solidFill>
                  <a:srgbClr val="0000CC"/>
                </a:solidFill>
                <a:latin typeface="Arial"/>
                <a:ea typeface="Arial"/>
                <a:cs typeface="Arial"/>
                <a:sym typeface="Arial"/>
              </a:rPr>
              <a:t>local contact </a:t>
            </a:r>
            <a:r>
              <a:rPr b="1" i="0" lang="en-GB" sz="1800" u="sng" cap="none" strike="noStrike">
                <a:solidFill>
                  <a:schemeClr val="dk1"/>
                </a:solidFill>
                <a:latin typeface="Arial"/>
                <a:ea typeface="Arial"/>
                <a:cs typeface="Arial"/>
                <a:sym typeface="Arial"/>
              </a:rPr>
              <a:t>prior</a:t>
            </a:r>
            <a:r>
              <a:rPr b="0" i="0" lang="en-GB" sz="1800" u="sng" cap="none" strike="noStrike">
                <a:solidFill>
                  <a:schemeClr val="dk1"/>
                </a:solidFill>
                <a:latin typeface="Arial"/>
                <a:ea typeface="Arial"/>
                <a:cs typeface="Arial"/>
                <a:sym typeface="Arial"/>
              </a:rPr>
              <a:t> </a:t>
            </a:r>
            <a:r>
              <a:rPr b="1" i="0" lang="en-GB" sz="1800" u="sng" cap="none" strike="noStrike">
                <a:solidFill>
                  <a:schemeClr val="dk1"/>
                </a:solidFill>
                <a:latin typeface="Arial"/>
                <a:ea typeface="Arial"/>
                <a:cs typeface="Arial"/>
                <a:sym typeface="Arial"/>
              </a:rPr>
              <a:t>to an experiment</a:t>
            </a:r>
            <a:r>
              <a:rPr b="1" i="0" lang="en-GB" sz="1800" u="none" cap="none" strike="noStrike">
                <a:solidFill>
                  <a:schemeClr val="dk1"/>
                </a:solidFill>
                <a:latin typeface="Arial"/>
                <a:ea typeface="Arial"/>
                <a:cs typeface="Arial"/>
                <a:sym typeface="Arial"/>
              </a:rPr>
              <a:t> </a:t>
            </a:r>
            <a:r>
              <a:rPr b="0" i="0" lang="en-GB" sz="1800" u="none" cap="none" strike="noStrike">
                <a:solidFill>
                  <a:schemeClr val="dk1"/>
                </a:solidFill>
                <a:latin typeface="Arial"/>
                <a:ea typeface="Arial"/>
                <a:cs typeface="Arial"/>
                <a:sym typeface="Arial"/>
              </a:rPr>
              <a:t>if potentially hazardous chemicals will be used.</a:t>
            </a:r>
            <a:endParaRPr b="0" i="0" sz="3200" u="none" cap="none" strike="noStrike">
              <a:solidFill>
                <a:schemeClr val="dk1"/>
              </a:solidFill>
              <a:latin typeface="Arial"/>
              <a:ea typeface="Arial"/>
              <a:cs typeface="Arial"/>
              <a:sym typeface="Arial"/>
            </a:endParaRPr>
          </a:p>
          <a:p>
            <a:pPr indent="-114300" lvl="0" marL="111125" marR="0" rtl="0" algn="l">
              <a:lnSpc>
                <a:spcPct val="120000"/>
              </a:lnSpc>
              <a:spcBef>
                <a:spcPts val="600"/>
              </a:spcBef>
              <a:spcAft>
                <a:spcPts val="0"/>
              </a:spcAft>
              <a:buClr>
                <a:schemeClr val="accent1"/>
              </a:buClr>
              <a:buSzPts val="1800"/>
              <a:buFont typeface="Arial"/>
              <a:buChar char="•"/>
            </a:pPr>
            <a:r>
              <a:rPr b="0" i="0" lang="en-GB" sz="1800" u="none" cap="none" strike="noStrike">
                <a:solidFill>
                  <a:srgbClr val="0000CC"/>
                </a:solidFill>
                <a:latin typeface="Arial"/>
                <a:ea typeface="Arial"/>
                <a:cs typeface="Arial"/>
                <a:sym typeface="Arial"/>
              </a:rPr>
              <a:t> Dispose of your chemicals appropriately</a:t>
            </a:r>
            <a:r>
              <a:rPr b="0" i="0" lang="en-GB" sz="1800" u="none" cap="none" strike="noStrike">
                <a:solidFill>
                  <a:schemeClr val="dk1"/>
                </a:solidFill>
                <a:latin typeface="Arial"/>
                <a:ea typeface="Arial"/>
                <a:cs typeface="Arial"/>
                <a:sym typeface="Arial"/>
              </a:rPr>
              <a:t> into the designated waste containers located in the SPC or user laboratory fume hoods. If in doubt, please </a:t>
            </a:r>
            <a:r>
              <a:rPr b="0" i="0" lang="en-GB" sz="1800" u="none" cap="none" strike="noStrike">
                <a:solidFill>
                  <a:srgbClr val="0000CC"/>
                </a:solidFill>
                <a:latin typeface="Arial"/>
                <a:ea typeface="Arial"/>
                <a:cs typeface="Arial"/>
                <a:sym typeface="Arial"/>
              </a:rPr>
              <a:t>ask a staff member </a:t>
            </a:r>
            <a:r>
              <a:rPr b="0" i="0" lang="en-GB" sz="1800" u="none" cap="none" strike="noStrike">
                <a:solidFill>
                  <a:schemeClr val="dk1"/>
                </a:solidFill>
                <a:latin typeface="Arial"/>
                <a:ea typeface="Arial"/>
                <a:cs typeface="Arial"/>
                <a:sym typeface="Arial"/>
              </a:rPr>
              <a:t>before discarding solvents.</a:t>
            </a:r>
            <a:endParaRPr b="0" i="0" sz="3200" u="none" cap="none" strike="noStrike">
              <a:solidFill>
                <a:schemeClr val="dk1"/>
              </a:solidFill>
              <a:latin typeface="Arial"/>
              <a:ea typeface="Arial"/>
              <a:cs typeface="Arial"/>
              <a:sym typeface="Arial"/>
            </a:endParaRPr>
          </a:p>
          <a:p>
            <a:pPr indent="-114300" lvl="0" marL="111125" marR="0" rtl="0" algn="l">
              <a:lnSpc>
                <a:spcPct val="120000"/>
              </a:lnSpc>
              <a:spcBef>
                <a:spcPts val="600"/>
              </a:spcBef>
              <a:spcAft>
                <a:spcPts val="0"/>
              </a:spcAft>
              <a:buClr>
                <a:schemeClr val="accent1"/>
              </a:buClr>
              <a:buSzPts val="1800"/>
              <a:buFont typeface="Arial"/>
              <a:buChar char="•"/>
            </a:pPr>
            <a:r>
              <a:rPr b="0" i="0" lang="en-GB" sz="1800" u="none" cap="none" strike="noStrike">
                <a:solidFill>
                  <a:srgbClr val="0000CC"/>
                </a:solidFill>
                <a:latin typeface="Arial"/>
                <a:ea typeface="Arial"/>
                <a:cs typeface="Arial"/>
                <a:sym typeface="Arial"/>
              </a:rPr>
              <a:t> Label all of your samples and containers </a:t>
            </a:r>
            <a:r>
              <a:rPr b="0" i="0" lang="en-GB" sz="1800" u="none" cap="none" strike="noStrike">
                <a:solidFill>
                  <a:schemeClr val="dk1"/>
                </a:solidFill>
                <a:latin typeface="Arial"/>
                <a:ea typeface="Arial"/>
                <a:cs typeface="Arial"/>
                <a:sym typeface="Arial"/>
              </a:rPr>
              <a:t>with your name and the content, please dispose of them after your experiment. </a:t>
            </a:r>
            <a:endParaRPr b="0" i="0" sz="3200" u="none" cap="none" strike="noStrike">
              <a:solidFill>
                <a:schemeClr val="dk1"/>
              </a:solidFill>
              <a:latin typeface="Arial"/>
              <a:ea typeface="Arial"/>
              <a:cs typeface="Arial"/>
              <a:sym typeface="Arial"/>
            </a:endParaRPr>
          </a:p>
          <a:p>
            <a:pPr indent="0" lvl="0" marL="0" marR="0" rtl="0" algn="l">
              <a:lnSpc>
                <a:spcPct val="120000"/>
              </a:lnSpc>
              <a:spcBef>
                <a:spcPts val="600"/>
              </a:spcBef>
              <a:spcAft>
                <a:spcPts val="0"/>
              </a:spcAft>
              <a:buNone/>
            </a:pPr>
            <a:r>
              <a:t/>
            </a:r>
            <a:endParaRPr b="0" i="0" sz="1800" u="none" cap="none" strike="noStrike">
              <a:solidFill>
                <a:schemeClr val="dk1"/>
              </a:solidFill>
              <a:latin typeface="Arial"/>
              <a:ea typeface="Arial"/>
              <a:cs typeface="Arial"/>
              <a:sym typeface="Arial"/>
            </a:endParaRPr>
          </a:p>
        </p:txBody>
      </p:sp>
      <p:grpSp>
        <p:nvGrpSpPr>
          <p:cNvPr id="433" name="Google Shape;433;p15"/>
          <p:cNvGrpSpPr/>
          <p:nvPr/>
        </p:nvGrpSpPr>
        <p:grpSpPr>
          <a:xfrm>
            <a:off x="5082483" y="44003"/>
            <a:ext cx="3960440" cy="2016224"/>
            <a:chOff x="-192745" y="4828278"/>
            <a:chExt cx="3960440" cy="2016224"/>
          </a:xfrm>
        </p:grpSpPr>
        <p:sp>
          <p:nvSpPr>
            <p:cNvPr id="434" name="Google Shape;434;p15"/>
            <p:cNvSpPr/>
            <p:nvPr/>
          </p:nvSpPr>
          <p:spPr>
            <a:xfrm>
              <a:off x="-192745" y="4828278"/>
              <a:ext cx="3960440" cy="2016224"/>
            </a:xfrm>
            <a:prstGeom prst="irregularSeal1">
              <a:avLst/>
            </a:prstGeom>
            <a:solidFill>
              <a:srgbClr val="FFFF0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435" name="Google Shape;435;p15"/>
            <p:cNvSpPr txBox="1"/>
            <p:nvPr/>
          </p:nvSpPr>
          <p:spPr>
            <a:xfrm>
              <a:off x="715197" y="5387624"/>
              <a:ext cx="2448272" cy="864096"/>
            </a:xfrm>
            <a:prstGeom prst="rect">
              <a:avLst/>
            </a:prstGeom>
            <a:noFill/>
            <a:ln>
              <a:noFill/>
            </a:ln>
          </p:spPr>
          <p:txBody>
            <a:bodyPr anchorCtr="0" anchor="t" bIns="0" lIns="0" spcFirstLastPara="1" rIns="0" wrap="square" tIns="0">
              <a:noAutofit/>
            </a:bodyPr>
            <a:lstStyle/>
            <a:p>
              <a:pPr indent="-171450" lvl="0" marL="171450" marR="0" rtl="0" algn="l">
                <a:spcBef>
                  <a:spcPts val="0"/>
                </a:spcBef>
                <a:spcAft>
                  <a:spcPts val="0"/>
                </a:spcAft>
                <a:buNone/>
              </a:pPr>
              <a:r>
                <a:rPr b="0" i="0" lang="en-GB" sz="1800" u="none" cap="none" strike="noStrike">
                  <a:solidFill>
                    <a:schemeClr val="dk1"/>
                  </a:solidFill>
                  <a:latin typeface="Arial"/>
                  <a:ea typeface="Arial"/>
                  <a:cs typeface="Arial"/>
                  <a:sym typeface="Arial"/>
                </a:rPr>
                <a:t>Understand the risks and inform us about potential hazards!</a:t>
              </a:r>
              <a:endParaRPr b="0" i="0" sz="1800" u="none" cap="none" strike="noStrike">
                <a:solidFill>
                  <a:srgbClr val="0000CC"/>
                </a:solidFill>
                <a:latin typeface="Arial"/>
                <a:ea typeface="Arial"/>
                <a:cs typeface="Arial"/>
                <a:sym typeface="Arial"/>
              </a:endParaRPr>
            </a:p>
            <a:p>
              <a:pPr indent="-50800" lvl="0" marL="171450" marR="0" rtl="0" algn="l">
                <a:lnSpc>
                  <a:spcPct val="100000"/>
                </a:lnSpc>
                <a:spcBef>
                  <a:spcPts val="1200"/>
                </a:spcBef>
                <a:spcAft>
                  <a:spcPts val="0"/>
                </a:spcAft>
                <a:buClr>
                  <a:schemeClr val="accent1"/>
                </a:buClr>
                <a:buSzPts val="1900"/>
                <a:buFont typeface="Arial"/>
                <a:buNone/>
              </a:pPr>
              <a:r>
                <a:t/>
              </a:r>
              <a:endParaRPr b="0" i="0" sz="1900" u="none" cap="none" strike="noStrike">
                <a:solidFill>
                  <a:srgbClr val="0000CC"/>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16"/>
          <p:cNvSpPr txBox="1"/>
          <p:nvPr>
            <p:ph idx="12" type="sldNum"/>
          </p:nvPr>
        </p:nvSpPr>
        <p:spPr>
          <a:xfrm>
            <a:off x="152400" y="6375400"/>
            <a:ext cx="531168" cy="228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sz="1200"/>
              <a:t>‹#›</a:t>
            </a:fld>
            <a:r>
              <a:rPr lang="en-GB" sz="1200"/>
              <a:t> / 24</a:t>
            </a:r>
            <a:endParaRPr/>
          </a:p>
          <a:p>
            <a:pPr indent="0" lvl="0" marL="0" rtl="0" algn="l">
              <a:spcBef>
                <a:spcPts val="0"/>
              </a:spcBef>
              <a:spcAft>
                <a:spcPts val="0"/>
              </a:spcAft>
              <a:buNone/>
            </a:pPr>
            <a:r>
              <a:t/>
            </a:r>
            <a:endParaRPr sz="1200"/>
          </a:p>
        </p:txBody>
      </p:sp>
      <p:sp>
        <p:nvSpPr>
          <p:cNvPr id="441" name="Google Shape;441;p16"/>
          <p:cNvSpPr txBox="1"/>
          <p:nvPr>
            <p:ph type="title"/>
          </p:nvPr>
        </p:nvSpPr>
        <p:spPr>
          <a:xfrm>
            <a:off x="395536" y="267425"/>
            <a:ext cx="8153399" cy="648072"/>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a:t>Chemical safety</a:t>
            </a:r>
            <a:endParaRPr/>
          </a:p>
        </p:txBody>
      </p:sp>
      <p:sp>
        <p:nvSpPr>
          <p:cNvPr id="442" name="Google Shape;442;p16"/>
          <p:cNvSpPr txBox="1"/>
          <p:nvPr>
            <p:ph idx="1" type="body"/>
          </p:nvPr>
        </p:nvSpPr>
        <p:spPr>
          <a:xfrm>
            <a:off x="395535" y="1124744"/>
            <a:ext cx="8440967" cy="5328591"/>
          </a:xfrm>
          <a:prstGeom prst="rect">
            <a:avLst/>
          </a:prstGeom>
          <a:noFill/>
          <a:ln>
            <a:noFill/>
          </a:ln>
        </p:spPr>
        <p:txBody>
          <a:bodyPr anchorCtr="0" anchor="t" bIns="0" lIns="0" spcFirstLastPara="1" rIns="0" wrap="square" tIns="0">
            <a:noAutofit/>
          </a:bodyPr>
          <a:lstStyle/>
          <a:p>
            <a:pPr indent="-171450" lvl="0" marL="171450" rtl="0" algn="l">
              <a:lnSpc>
                <a:spcPct val="114999"/>
              </a:lnSpc>
              <a:spcBef>
                <a:spcPts val="0"/>
              </a:spcBef>
              <a:spcAft>
                <a:spcPts val="0"/>
              </a:spcAft>
              <a:buSzPts val="1800"/>
              <a:buFont typeface="Arial"/>
              <a:buChar char="•"/>
            </a:pPr>
            <a:r>
              <a:rPr lang="en-GB" sz="1800">
                <a:solidFill>
                  <a:srgbClr val="0000CC"/>
                </a:solidFill>
              </a:rPr>
              <a:t>Safety goggles must be worn and fume hoods must be</a:t>
            </a:r>
            <a:br>
              <a:rPr lang="en-GB" sz="1800">
                <a:solidFill>
                  <a:srgbClr val="0000CC"/>
                </a:solidFill>
              </a:rPr>
            </a:br>
            <a:r>
              <a:rPr lang="en-GB" sz="1800">
                <a:solidFill>
                  <a:srgbClr val="0000CC"/>
                </a:solidFill>
              </a:rPr>
              <a:t>used</a:t>
            </a:r>
            <a:r>
              <a:rPr lang="en-GB" sz="1800"/>
              <a:t> when handling potentially hazardous chemicals.</a:t>
            </a:r>
            <a:br>
              <a:rPr lang="en-GB" sz="1800"/>
            </a:br>
            <a:r>
              <a:rPr lang="en-GB" sz="1800"/>
              <a:t>			</a:t>
            </a:r>
            <a:endParaRPr/>
          </a:p>
          <a:p>
            <a:pPr indent="-171450" lvl="0" marL="171450" rtl="0" algn="l">
              <a:spcBef>
                <a:spcPts val="1800"/>
              </a:spcBef>
              <a:spcAft>
                <a:spcPts val="0"/>
              </a:spcAft>
              <a:buSzPts val="1800"/>
              <a:buFont typeface="Arial"/>
              <a:buNone/>
            </a:pPr>
            <a:r>
              <a:t/>
            </a:r>
            <a:endParaRPr sz="1800"/>
          </a:p>
          <a:p>
            <a:pPr indent="-171450" lvl="0" marL="171450" rtl="0" algn="l">
              <a:spcBef>
                <a:spcPts val="1800"/>
              </a:spcBef>
              <a:spcAft>
                <a:spcPts val="0"/>
              </a:spcAft>
              <a:buSzPts val="1800"/>
              <a:buFont typeface="Arial"/>
              <a:buNone/>
            </a:pPr>
            <a:r>
              <a:t/>
            </a:r>
            <a:endParaRPr sz="1800"/>
          </a:p>
          <a:p>
            <a:pPr indent="0" lvl="0" marL="0" rtl="0" algn="l">
              <a:lnSpc>
                <a:spcPct val="114999"/>
              </a:lnSpc>
              <a:spcBef>
                <a:spcPts val="1200"/>
              </a:spcBef>
              <a:spcAft>
                <a:spcPts val="0"/>
              </a:spcAft>
              <a:buSzPts val="1800"/>
              <a:buFont typeface="Arial"/>
              <a:buNone/>
            </a:pPr>
            <a:r>
              <a:rPr lang="en-GB" sz="1800"/>
              <a:t>     </a:t>
            </a:r>
            <a:r>
              <a:rPr lang="en-GB" sz="1400"/>
              <a:t>Building 48e, ground floor                          Building 15, 1</a:t>
            </a:r>
            <a:r>
              <a:rPr baseline="30000" lang="en-GB" sz="1400"/>
              <a:t>st</a:t>
            </a:r>
            <a:r>
              <a:rPr lang="en-GB" sz="1400"/>
              <a:t> floor</a:t>
            </a:r>
            <a:endParaRPr/>
          </a:p>
          <a:p>
            <a:pPr indent="-171450" lvl="0" marL="171450" rtl="0" algn="l">
              <a:lnSpc>
                <a:spcPct val="114999"/>
              </a:lnSpc>
              <a:spcBef>
                <a:spcPts val="1200"/>
              </a:spcBef>
              <a:spcAft>
                <a:spcPts val="0"/>
              </a:spcAft>
              <a:buSzPts val="1800"/>
              <a:buFont typeface="Arial"/>
              <a:buChar char="•"/>
            </a:pPr>
            <a:r>
              <a:rPr lang="en-GB" sz="1800"/>
              <a:t>Depending on the hazard, </a:t>
            </a:r>
            <a:r>
              <a:rPr lang="en-GB" sz="1800">
                <a:solidFill>
                  <a:srgbClr val="0000CC"/>
                </a:solidFill>
              </a:rPr>
              <a:t>appropriate gloves must be worn</a:t>
            </a:r>
            <a:r>
              <a:rPr lang="en-GB" sz="1800"/>
              <a:t>. </a:t>
            </a:r>
            <a:br>
              <a:rPr lang="en-GB" sz="1800"/>
            </a:br>
            <a:r>
              <a:rPr lang="en-GB" sz="1800"/>
              <a:t>Gloves must be </a:t>
            </a:r>
            <a:r>
              <a:rPr lang="en-GB" sz="1800">
                <a:solidFill>
                  <a:srgbClr val="0000CC"/>
                </a:solidFill>
              </a:rPr>
              <a:t>removed </a:t>
            </a:r>
            <a:r>
              <a:rPr lang="en-GB" sz="1800"/>
              <a:t>before touching handles, switches, </a:t>
            </a:r>
            <a:br>
              <a:rPr lang="en-GB" sz="1800"/>
            </a:br>
            <a:r>
              <a:rPr lang="en-GB" sz="1800"/>
              <a:t>taps or leaving the laboratory, and </a:t>
            </a:r>
            <a:r>
              <a:rPr lang="en-GB" sz="1800">
                <a:solidFill>
                  <a:srgbClr val="0000CC"/>
                </a:solidFill>
              </a:rPr>
              <a:t>must not be reused</a:t>
            </a:r>
            <a:r>
              <a:rPr lang="en-GB" sz="1800"/>
              <a:t>.</a:t>
            </a:r>
            <a:endParaRPr/>
          </a:p>
          <a:p>
            <a:pPr indent="-171450" lvl="0" marL="171450" rtl="0" algn="l">
              <a:lnSpc>
                <a:spcPct val="114999"/>
              </a:lnSpc>
              <a:spcBef>
                <a:spcPts val="1200"/>
              </a:spcBef>
              <a:spcAft>
                <a:spcPts val="0"/>
              </a:spcAft>
              <a:buSzPts val="1800"/>
              <a:buFont typeface="Arial"/>
              <a:buChar char="•"/>
            </a:pPr>
            <a:r>
              <a:rPr lang="en-GB" sz="1800">
                <a:solidFill>
                  <a:srgbClr val="0000CC"/>
                </a:solidFill>
              </a:rPr>
              <a:t>You should follow the "one-glove" rule:</a:t>
            </a:r>
            <a:r>
              <a:rPr lang="en-GB" sz="1800"/>
              <a:t> Wear one glove to carry potentially harmful material and have one hand without a glove to touch door handles, switches, etc. </a:t>
            </a:r>
            <a:endParaRPr/>
          </a:p>
        </p:txBody>
      </p:sp>
      <p:pic>
        <p:nvPicPr>
          <p:cNvPr id="443" name="Google Shape;443;p16"/>
          <p:cNvPicPr preferRelativeResize="0"/>
          <p:nvPr/>
        </p:nvPicPr>
        <p:blipFill rotWithShape="1">
          <a:blip r:embed="rId3">
            <a:alphaModFix/>
          </a:blip>
          <a:srcRect b="0" l="0" r="0" t="0"/>
          <a:stretch/>
        </p:blipFill>
        <p:spPr>
          <a:xfrm>
            <a:off x="7339261" y="691286"/>
            <a:ext cx="1209675" cy="1209675"/>
          </a:xfrm>
          <a:prstGeom prst="rect">
            <a:avLst/>
          </a:prstGeom>
          <a:noFill/>
          <a:ln>
            <a:noFill/>
          </a:ln>
        </p:spPr>
      </p:pic>
      <p:pic>
        <p:nvPicPr>
          <p:cNvPr id="444" name="Google Shape;444;p16"/>
          <p:cNvPicPr preferRelativeResize="0"/>
          <p:nvPr/>
        </p:nvPicPr>
        <p:blipFill rotWithShape="1">
          <a:blip r:embed="rId4">
            <a:alphaModFix/>
          </a:blip>
          <a:srcRect b="0" l="0" r="0" t="0"/>
          <a:stretch/>
        </p:blipFill>
        <p:spPr>
          <a:xfrm>
            <a:off x="7626827" y="3533761"/>
            <a:ext cx="1209675" cy="1209675"/>
          </a:xfrm>
          <a:prstGeom prst="rect">
            <a:avLst/>
          </a:prstGeom>
          <a:noFill/>
          <a:ln>
            <a:noFill/>
          </a:ln>
        </p:spPr>
      </p:pic>
      <p:pic>
        <p:nvPicPr>
          <p:cNvPr id="445" name="Google Shape;445;p16"/>
          <p:cNvPicPr preferRelativeResize="0"/>
          <p:nvPr/>
        </p:nvPicPr>
        <p:blipFill rotWithShape="1">
          <a:blip r:embed="rId5">
            <a:alphaModFix/>
          </a:blip>
          <a:srcRect b="0" l="0" r="0" t="0"/>
          <a:stretch/>
        </p:blipFill>
        <p:spPr>
          <a:xfrm>
            <a:off x="669025" y="1988840"/>
            <a:ext cx="3026403" cy="1296144"/>
          </a:xfrm>
          <a:prstGeom prst="rect">
            <a:avLst/>
          </a:prstGeom>
          <a:noFill/>
          <a:ln>
            <a:noFill/>
          </a:ln>
        </p:spPr>
      </p:pic>
      <p:sp>
        <p:nvSpPr>
          <p:cNvPr id="446" name="Google Shape;446;p16"/>
          <p:cNvSpPr txBox="1"/>
          <p:nvPr/>
        </p:nvSpPr>
        <p:spPr>
          <a:xfrm>
            <a:off x="6318461" y="2415824"/>
            <a:ext cx="2866415" cy="73866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400" u="none" cap="none" strike="noStrike">
                <a:solidFill>
                  <a:schemeClr val="dk1"/>
                </a:solidFill>
                <a:latin typeface="Arial"/>
                <a:ea typeface="Arial"/>
                <a:cs typeface="Arial"/>
                <a:sym typeface="Arial"/>
              </a:rPr>
              <a:t>Fume hoods </a:t>
            </a:r>
            <a:r>
              <a:rPr b="0" i="0" lang="en-GB" sz="1400" u="none" cap="none" strike="noStrike">
                <a:solidFill>
                  <a:schemeClr val="dk1"/>
                </a:solidFill>
                <a:latin typeface="Arial"/>
                <a:ea typeface="Arial"/>
                <a:cs typeface="Arial"/>
                <a:sym typeface="Arial"/>
              </a:rPr>
              <a:t>can be found</a:t>
            </a:r>
            <a:endParaRPr b="0" i="0" sz="32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rPr b="0" i="0" lang="en-GB" sz="1400" u="none" cap="none" strike="noStrike">
                <a:solidFill>
                  <a:schemeClr val="dk1"/>
                </a:solidFill>
                <a:latin typeface="Arial"/>
                <a:ea typeface="Arial"/>
                <a:cs typeface="Arial"/>
                <a:sym typeface="Arial"/>
              </a:rPr>
              <a:t>in several locations in the SPC facility </a:t>
            </a:r>
            <a:r>
              <a:rPr b="0" i="1" lang="en-GB" sz="1400" u="none" cap="none" strike="noStrike">
                <a:solidFill>
                  <a:schemeClr val="dk1"/>
                </a:solidFill>
                <a:latin typeface="Arial"/>
                <a:ea typeface="Arial"/>
                <a:cs typeface="Arial"/>
                <a:sym typeface="Arial"/>
              </a:rPr>
              <a:t>(outlined in red)</a:t>
            </a:r>
            <a:r>
              <a:rPr b="0" i="0" lang="en-GB" sz="1400" u="none" cap="none" strike="noStrike">
                <a:solidFill>
                  <a:schemeClr val="dk1"/>
                </a:solidFill>
                <a:latin typeface="Arial"/>
                <a:ea typeface="Arial"/>
                <a:cs typeface="Arial"/>
                <a:sym typeface="Arial"/>
              </a:rPr>
              <a:t>.</a:t>
            </a:r>
            <a:endParaRPr b="0" i="0" sz="3200" u="none" cap="none" strike="noStrike">
              <a:solidFill>
                <a:schemeClr val="dk1"/>
              </a:solidFill>
              <a:latin typeface="Arial"/>
              <a:ea typeface="Arial"/>
              <a:cs typeface="Arial"/>
              <a:sym typeface="Arial"/>
            </a:endParaRPr>
          </a:p>
        </p:txBody>
      </p:sp>
      <p:pic>
        <p:nvPicPr>
          <p:cNvPr id="447" name="Google Shape;447;p16"/>
          <p:cNvPicPr preferRelativeResize="0"/>
          <p:nvPr/>
        </p:nvPicPr>
        <p:blipFill rotWithShape="1">
          <a:blip r:embed="rId6">
            <a:alphaModFix/>
          </a:blip>
          <a:srcRect b="23510" l="5923" r="6422" t="8434"/>
          <a:stretch/>
        </p:blipFill>
        <p:spPr>
          <a:xfrm>
            <a:off x="3968917" y="1916832"/>
            <a:ext cx="2349544" cy="1368152"/>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17"/>
          <p:cNvSpPr txBox="1"/>
          <p:nvPr>
            <p:ph type="title"/>
          </p:nvPr>
        </p:nvSpPr>
        <p:spPr>
          <a:xfrm>
            <a:off x="406457" y="247338"/>
            <a:ext cx="8153399"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a:t>Chemical safety</a:t>
            </a:r>
            <a:endParaRPr/>
          </a:p>
        </p:txBody>
      </p:sp>
      <p:sp>
        <p:nvSpPr>
          <p:cNvPr id="453" name="Google Shape;453;p17"/>
          <p:cNvSpPr txBox="1"/>
          <p:nvPr>
            <p:ph idx="1" type="body"/>
          </p:nvPr>
        </p:nvSpPr>
        <p:spPr>
          <a:xfrm>
            <a:off x="323528" y="1066800"/>
            <a:ext cx="8640960" cy="4738464"/>
          </a:xfrm>
          <a:prstGeom prst="rect">
            <a:avLst/>
          </a:prstGeom>
          <a:noFill/>
          <a:ln>
            <a:noFill/>
          </a:ln>
        </p:spPr>
        <p:txBody>
          <a:bodyPr anchorCtr="0" anchor="t" bIns="0" lIns="0" spcFirstLastPara="1" rIns="0" wrap="square" tIns="0">
            <a:noAutofit/>
          </a:bodyPr>
          <a:lstStyle/>
          <a:p>
            <a:pPr indent="-342900" lvl="0" marL="342900" rtl="0" algn="l">
              <a:lnSpc>
                <a:spcPct val="113999"/>
              </a:lnSpc>
              <a:spcBef>
                <a:spcPts val="0"/>
              </a:spcBef>
              <a:spcAft>
                <a:spcPts val="0"/>
              </a:spcAft>
              <a:buSzPts val="1800"/>
              <a:buFont typeface="Arial"/>
              <a:buChar char="•"/>
            </a:pPr>
            <a:r>
              <a:rPr lang="en-GB" sz="1800"/>
              <a:t>Dispose of the dried-up crystallisation plates containing any chemicals that are toxic or harmful for the environment in the designated container in the crystal storage room (L008). </a:t>
            </a:r>
            <a:br>
              <a:rPr lang="en-GB" sz="1800"/>
            </a:br>
            <a:r>
              <a:rPr b="1" lang="en-GB" sz="1800"/>
              <a:t>Discarding tubes (eppies or falcons) containing liquid into the container is not allowed!</a:t>
            </a:r>
            <a:endParaRPr/>
          </a:p>
          <a:p>
            <a:pPr indent="-342900" lvl="0" marL="342900" rtl="0" algn="l">
              <a:lnSpc>
                <a:spcPct val="113999"/>
              </a:lnSpc>
              <a:spcBef>
                <a:spcPts val="1600"/>
              </a:spcBef>
              <a:spcAft>
                <a:spcPts val="0"/>
              </a:spcAft>
              <a:buSzPts val="1800"/>
              <a:buFont typeface="Arial"/>
              <a:buChar char="•"/>
            </a:pPr>
            <a:r>
              <a:rPr lang="en-GB" sz="1800"/>
              <a:t>Plates that are free of hazardous chemicals may be placed in the regular waste. </a:t>
            </a:r>
            <a:endParaRPr/>
          </a:p>
          <a:p>
            <a:pPr indent="-342900" lvl="0" marL="342900" rtl="0" algn="l">
              <a:lnSpc>
                <a:spcPct val="113999"/>
              </a:lnSpc>
              <a:spcBef>
                <a:spcPts val="1600"/>
              </a:spcBef>
              <a:spcAft>
                <a:spcPts val="0"/>
              </a:spcAft>
              <a:buSzPts val="1800"/>
              <a:buFont typeface="Arial"/>
              <a:buChar char="•"/>
            </a:pPr>
            <a:r>
              <a:rPr lang="en-GB" sz="1800"/>
              <a:t>Examples of hazardous chemicals frequently used in crystallisation: </a:t>
            </a:r>
            <a:endParaRPr/>
          </a:p>
          <a:p>
            <a:pPr indent="0" lvl="0" marL="540000" rtl="0" algn="l">
              <a:spcBef>
                <a:spcPts val="1200"/>
              </a:spcBef>
              <a:spcAft>
                <a:spcPts val="0"/>
              </a:spcAft>
              <a:buSzPts val="1400"/>
              <a:buFont typeface="Arial"/>
              <a:buNone/>
            </a:pPr>
            <a:r>
              <a:rPr lang="en-GB" sz="1400"/>
              <a:t>heavy atom salts for phasing</a:t>
            </a:r>
            <a:endParaRPr/>
          </a:p>
          <a:p>
            <a:pPr indent="0" lvl="0" marL="540000" rtl="0" algn="l">
              <a:spcBef>
                <a:spcPts val="0"/>
              </a:spcBef>
              <a:spcAft>
                <a:spcPts val="0"/>
              </a:spcAft>
              <a:buSzPts val="1400"/>
              <a:buFont typeface="Arial"/>
              <a:buNone/>
            </a:pPr>
            <a:r>
              <a:rPr lang="en-GB" sz="1400"/>
              <a:t>cacodylate buffer</a:t>
            </a:r>
            <a:endParaRPr/>
          </a:p>
          <a:p>
            <a:pPr indent="0" lvl="0" marL="540000" rtl="0" algn="l">
              <a:spcBef>
                <a:spcPts val="0"/>
              </a:spcBef>
              <a:spcAft>
                <a:spcPts val="0"/>
              </a:spcAft>
              <a:buSzPts val="1400"/>
              <a:buFont typeface="Arial"/>
              <a:buNone/>
            </a:pPr>
            <a:r>
              <a:rPr lang="en-GB" sz="1400"/>
              <a:t>cadmium chloride</a:t>
            </a:r>
            <a:endParaRPr/>
          </a:p>
          <a:p>
            <a:pPr indent="0" lvl="0" marL="540000" rtl="0" algn="l">
              <a:spcBef>
                <a:spcPts val="0"/>
              </a:spcBef>
              <a:spcAft>
                <a:spcPts val="0"/>
              </a:spcAft>
              <a:buSzPts val="1400"/>
              <a:buFont typeface="Arial"/>
              <a:buNone/>
            </a:pPr>
            <a:r>
              <a:rPr lang="en-GB" sz="1400"/>
              <a:t>lithium nitrate</a:t>
            </a:r>
            <a:endParaRPr/>
          </a:p>
          <a:p>
            <a:pPr indent="0" lvl="0" marL="540000" rtl="0" algn="l">
              <a:spcBef>
                <a:spcPts val="0"/>
              </a:spcBef>
              <a:spcAft>
                <a:spcPts val="0"/>
              </a:spcAft>
              <a:buSzPts val="1400"/>
              <a:buFont typeface="Arial"/>
              <a:buNone/>
            </a:pPr>
            <a:r>
              <a:rPr lang="en-GB" sz="1400"/>
              <a:t>nickel(II)chloride</a:t>
            </a:r>
            <a:endParaRPr/>
          </a:p>
          <a:p>
            <a:pPr indent="0" lvl="0" marL="540000" rtl="0" algn="l">
              <a:spcBef>
                <a:spcPts val="0"/>
              </a:spcBef>
              <a:spcAft>
                <a:spcPts val="0"/>
              </a:spcAft>
              <a:buSzPts val="1400"/>
              <a:buFont typeface="Arial"/>
              <a:buNone/>
            </a:pPr>
            <a:r>
              <a:rPr lang="en-GB" sz="1400"/>
              <a:t>potassium iodide</a:t>
            </a:r>
            <a:endParaRPr/>
          </a:p>
          <a:p>
            <a:pPr indent="0" lvl="0" marL="540000" rtl="0" algn="l">
              <a:spcBef>
                <a:spcPts val="0"/>
              </a:spcBef>
              <a:spcAft>
                <a:spcPts val="0"/>
              </a:spcAft>
              <a:buSzPts val="1400"/>
              <a:buFont typeface="Arial"/>
              <a:buNone/>
            </a:pPr>
            <a:r>
              <a:rPr lang="en-GB" sz="1400"/>
              <a:t>zinc sulphate</a:t>
            </a:r>
            <a:endParaRPr sz="1400"/>
          </a:p>
          <a:p>
            <a:pPr indent="0" lvl="0" marL="0" rtl="0" algn="l">
              <a:spcBef>
                <a:spcPts val="0"/>
              </a:spcBef>
              <a:spcAft>
                <a:spcPts val="0"/>
              </a:spcAft>
              <a:buSzPts val="2000"/>
              <a:buFont typeface="Arial"/>
              <a:buNone/>
            </a:pPr>
            <a:r>
              <a:rPr lang="en-GB" sz="2000"/>
              <a:t> </a:t>
            </a:r>
            <a:endParaRPr/>
          </a:p>
          <a:p>
            <a:pPr indent="-190500" lvl="0" marL="342900" rtl="0" algn="l">
              <a:spcBef>
                <a:spcPts val="0"/>
              </a:spcBef>
              <a:spcAft>
                <a:spcPts val="0"/>
              </a:spcAft>
              <a:buSzPts val="2400"/>
              <a:buFont typeface="Arial"/>
              <a:buNone/>
            </a:pPr>
            <a:r>
              <a:t/>
            </a:r>
            <a:endParaRPr/>
          </a:p>
        </p:txBody>
      </p:sp>
      <p:sp>
        <p:nvSpPr>
          <p:cNvPr id="454" name="Google Shape;454;p17"/>
          <p:cNvSpPr txBox="1"/>
          <p:nvPr>
            <p:ph idx="12" type="sldNum"/>
          </p:nvPr>
        </p:nvSpPr>
        <p:spPr>
          <a:xfrm>
            <a:off x="152400" y="6375400"/>
            <a:ext cx="531168" cy="228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sz="1200"/>
              <a:t>‹#›</a:t>
            </a:fld>
            <a:r>
              <a:rPr lang="en-GB" sz="1200"/>
              <a:t> / 24</a:t>
            </a:r>
            <a:endParaRPr/>
          </a:p>
          <a:p>
            <a:pPr indent="0" lvl="0" marL="0" rtl="0" algn="l">
              <a:spcBef>
                <a:spcPts val="0"/>
              </a:spcBef>
              <a:spcAft>
                <a:spcPts val="0"/>
              </a:spcAft>
              <a:buNone/>
            </a:pPr>
            <a:r>
              <a:t/>
            </a:r>
            <a:endParaRPr/>
          </a:p>
        </p:txBody>
      </p:sp>
      <p:pic>
        <p:nvPicPr>
          <p:cNvPr id="455" name="Google Shape;455;p17"/>
          <p:cNvPicPr preferRelativeResize="0"/>
          <p:nvPr/>
        </p:nvPicPr>
        <p:blipFill rotWithShape="1">
          <a:blip r:embed="rId3">
            <a:alphaModFix/>
          </a:blip>
          <a:srcRect b="0" l="7379" r="0" t="0"/>
          <a:stretch/>
        </p:blipFill>
        <p:spPr>
          <a:xfrm>
            <a:off x="3395277" y="3910196"/>
            <a:ext cx="2542522" cy="2029230"/>
          </a:xfrm>
          <a:prstGeom prst="rect">
            <a:avLst/>
          </a:prstGeom>
          <a:noFill/>
          <a:ln>
            <a:noFill/>
          </a:ln>
        </p:spPr>
      </p:pic>
      <p:pic>
        <p:nvPicPr>
          <p:cNvPr id="456" name="Google Shape;456;p17"/>
          <p:cNvPicPr preferRelativeResize="0"/>
          <p:nvPr/>
        </p:nvPicPr>
        <p:blipFill rotWithShape="1">
          <a:blip r:embed="rId4">
            <a:alphaModFix/>
          </a:blip>
          <a:srcRect b="0" l="0" r="0" t="0"/>
          <a:stretch/>
        </p:blipFill>
        <p:spPr>
          <a:xfrm>
            <a:off x="7513652" y="4005064"/>
            <a:ext cx="1302807" cy="1672636"/>
          </a:xfrm>
          <a:prstGeom prst="rect">
            <a:avLst/>
          </a:prstGeom>
          <a:noFill/>
          <a:ln>
            <a:noFill/>
          </a:ln>
        </p:spPr>
      </p:pic>
      <p:pic>
        <p:nvPicPr>
          <p:cNvPr id="457" name="Google Shape;457;p17"/>
          <p:cNvPicPr preferRelativeResize="0"/>
          <p:nvPr/>
        </p:nvPicPr>
        <p:blipFill rotWithShape="1">
          <a:blip r:embed="rId5">
            <a:alphaModFix/>
          </a:blip>
          <a:srcRect b="0" l="0" r="0" t="0"/>
          <a:stretch/>
        </p:blipFill>
        <p:spPr>
          <a:xfrm>
            <a:off x="6110604" y="3709201"/>
            <a:ext cx="1215610" cy="1215610"/>
          </a:xfrm>
          <a:prstGeom prst="rect">
            <a:avLst/>
          </a:prstGeom>
          <a:noFill/>
          <a:ln>
            <a:noFill/>
          </a:ln>
        </p:spPr>
      </p:pic>
      <p:pic>
        <p:nvPicPr>
          <p:cNvPr id="458" name="Google Shape;458;p17"/>
          <p:cNvPicPr preferRelativeResize="0"/>
          <p:nvPr/>
        </p:nvPicPr>
        <p:blipFill rotWithShape="1">
          <a:blip r:embed="rId6">
            <a:alphaModFix/>
          </a:blip>
          <a:srcRect b="0" l="0" r="0" t="0"/>
          <a:stretch/>
        </p:blipFill>
        <p:spPr>
          <a:xfrm>
            <a:off x="6150014" y="4953542"/>
            <a:ext cx="1136790" cy="113679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pic>
        <p:nvPicPr>
          <p:cNvPr id="463" name="Google Shape;463;p18"/>
          <p:cNvPicPr preferRelativeResize="0"/>
          <p:nvPr/>
        </p:nvPicPr>
        <p:blipFill rotWithShape="1">
          <a:blip r:embed="rId3">
            <a:alphaModFix/>
          </a:blip>
          <a:srcRect b="0" l="0" r="0" t="0"/>
          <a:stretch/>
        </p:blipFill>
        <p:spPr>
          <a:xfrm>
            <a:off x="7356353" y="604595"/>
            <a:ext cx="1207306" cy="1056913"/>
          </a:xfrm>
          <a:prstGeom prst="rect">
            <a:avLst/>
          </a:prstGeom>
          <a:noFill/>
          <a:ln>
            <a:noFill/>
          </a:ln>
        </p:spPr>
      </p:pic>
      <p:sp>
        <p:nvSpPr>
          <p:cNvPr id="464" name="Google Shape;464;p18"/>
          <p:cNvSpPr txBox="1"/>
          <p:nvPr>
            <p:ph type="title"/>
          </p:nvPr>
        </p:nvSpPr>
        <p:spPr>
          <a:xfrm>
            <a:off x="323528" y="116632"/>
            <a:ext cx="8153399" cy="1035968"/>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a:t>Highly toxic and heavy-metal compounds</a:t>
            </a:r>
            <a:endParaRPr/>
          </a:p>
        </p:txBody>
      </p:sp>
      <p:sp>
        <p:nvSpPr>
          <p:cNvPr id="465" name="Google Shape;465;p18"/>
          <p:cNvSpPr txBox="1"/>
          <p:nvPr>
            <p:ph idx="12" type="sldNum"/>
          </p:nvPr>
        </p:nvSpPr>
        <p:spPr>
          <a:xfrm>
            <a:off x="152400" y="6375400"/>
            <a:ext cx="819200" cy="228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sz="1200"/>
              <a:t>‹#›</a:t>
            </a:fld>
            <a:r>
              <a:rPr lang="en-GB" sz="1200"/>
              <a:t> / 24</a:t>
            </a:r>
            <a:endParaRPr/>
          </a:p>
          <a:p>
            <a:pPr indent="0" lvl="0" marL="0" rtl="0" algn="l">
              <a:spcBef>
                <a:spcPts val="0"/>
              </a:spcBef>
              <a:spcAft>
                <a:spcPts val="0"/>
              </a:spcAft>
              <a:buNone/>
            </a:pPr>
            <a:r>
              <a:t/>
            </a:r>
            <a:endParaRPr/>
          </a:p>
        </p:txBody>
      </p:sp>
      <p:sp>
        <p:nvSpPr>
          <p:cNvPr id="466" name="Google Shape;466;p18"/>
          <p:cNvSpPr txBox="1"/>
          <p:nvPr/>
        </p:nvSpPr>
        <p:spPr>
          <a:xfrm>
            <a:off x="287525" y="980728"/>
            <a:ext cx="6840759" cy="5040560"/>
          </a:xfrm>
          <a:prstGeom prst="rect">
            <a:avLst/>
          </a:prstGeom>
          <a:noFill/>
          <a:ln>
            <a:noFill/>
          </a:ln>
        </p:spPr>
        <p:txBody>
          <a:bodyPr anchorCtr="0" anchor="t" bIns="0" lIns="0" spcFirstLastPara="1" rIns="0" wrap="square" tIns="0">
            <a:noAutofit/>
          </a:bodyPr>
          <a:lstStyle/>
          <a:p>
            <a:pPr indent="-285750" lvl="0" marL="285750" marR="0" rtl="0" algn="l">
              <a:spcBef>
                <a:spcPts val="0"/>
              </a:spcBef>
              <a:spcAft>
                <a:spcPts val="0"/>
              </a:spcAft>
              <a:buClr>
                <a:schemeClr val="accent1"/>
              </a:buClr>
              <a:buSzPts val="1800"/>
              <a:buFont typeface="Arial"/>
              <a:buChar char="•"/>
            </a:pPr>
            <a:r>
              <a:rPr b="0" i="0" lang="en-GB" sz="1800" u="none" cap="none" strike="noStrike">
                <a:solidFill>
                  <a:srgbClr val="0000CC"/>
                </a:solidFill>
                <a:latin typeface="Arial"/>
                <a:ea typeface="Arial"/>
                <a:cs typeface="Arial"/>
                <a:sym typeface="Arial"/>
              </a:rPr>
              <a:t>Radioactive materials </a:t>
            </a:r>
            <a:r>
              <a:rPr b="0" i="0" lang="en-GB" sz="1800" u="none" cap="none" strike="noStrike">
                <a:solidFill>
                  <a:schemeClr val="dk1"/>
                </a:solidFill>
                <a:latin typeface="Arial"/>
                <a:ea typeface="Arial"/>
                <a:cs typeface="Arial"/>
                <a:sym typeface="Arial"/>
              </a:rPr>
              <a:t>are not allowed in the laboratories.</a:t>
            </a:r>
            <a:endParaRPr b="0" i="0" sz="3200" u="none" cap="none" strike="noStrike">
              <a:solidFill>
                <a:schemeClr val="dk1"/>
              </a:solidFill>
              <a:latin typeface="Arial"/>
              <a:ea typeface="Arial"/>
              <a:cs typeface="Arial"/>
              <a:sym typeface="Arial"/>
            </a:endParaRPr>
          </a:p>
          <a:p>
            <a:pPr indent="-171450" lvl="0" marL="285750" marR="0" rtl="0" algn="l">
              <a:spcBef>
                <a:spcPts val="600"/>
              </a:spcBef>
              <a:spcAft>
                <a:spcPts val="0"/>
              </a:spcAft>
              <a:buClr>
                <a:schemeClr val="accent1"/>
              </a:buClr>
              <a:buSzPts val="1800"/>
              <a:buFont typeface="Arial"/>
              <a:buNone/>
            </a:pPr>
            <a:r>
              <a:t/>
            </a:r>
            <a:endParaRPr b="0" i="0" sz="1800" u="none" cap="none" strike="noStrike">
              <a:solidFill>
                <a:schemeClr val="dk1"/>
              </a:solidFill>
              <a:latin typeface="Arial"/>
              <a:ea typeface="Arial"/>
              <a:cs typeface="Arial"/>
              <a:sym typeface="Arial"/>
            </a:endParaRPr>
          </a:p>
          <a:p>
            <a:pPr indent="-285750" lvl="0" marL="285750" marR="0" rtl="0" algn="l">
              <a:spcBef>
                <a:spcPts val="0"/>
              </a:spcBef>
              <a:spcAft>
                <a:spcPts val="0"/>
              </a:spcAft>
              <a:buClr>
                <a:schemeClr val="accent1"/>
              </a:buClr>
              <a:buSzPts val="1800"/>
              <a:buFont typeface="Arial"/>
              <a:buChar char="•"/>
            </a:pPr>
            <a:r>
              <a:rPr b="0" i="0" lang="en-GB" sz="1800" u="none" cap="none" strike="noStrike">
                <a:solidFill>
                  <a:srgbClr val="0000CC"/>
                </a:solidFill>
                <a:latin typeface="Arial"/>
                <a:ea typeface="Arial"/>
                <a:cs typeface="Arial"/>
                <a:sym typeface="Arial"/>
              </a:rPr>
              <a:t>Toxic substances </a:t>
            </a:r>
            <a:r>
              <a:rPr b="0" i="0" lang="en-GB" sz="1800" u="none" cap="none" strike="noStrike">
                <a:solidFill>
                  <a:schemeClr val="dk1"/>
                </a:solidFill>
                <a:latin typeface="Arial"/>
                <a:ea typeface="Arial"/>
                <a:cs typeface="Arial"/>
                <a:sym typeface="Arial"/>
              </a:rPr>
              <a:t>(e.g. hydrofluoric acid) are not allowed in the laboratories.</a:t>
            </a:r>
            <a:endParaRPr b="0" i="0" sz="3200" u="none" cap="none" strike="noStrike">
              <a:solidFill>
                <a:schemeClr val="dk1"/>
              </a:solidFill>
              <a:latin typeface="Arial"/>
              <a:ea typeface="Arial"/>
              <a:cs typeface="Arial"/>
              <a:sym typeface="Arial"/>
            </a:endParaRPr>
          </a:p>
          <a:p>
            <a:pPr indent="-171450" lvl="0" marL="285750" marR="0" rtl="0" algn="l">
              <a:spcBef>
                <a:spcPts val="0"/>
              </a:spcBef>
              <a:spcAft>
                <a:spcPts val="0"/>
              </a:spcAft>
              <a:buClr>
                <a:schemeClr val="accent1"/>
              </a:buClr>
              <a:buSzPts val="1800"/>
              <a:buFont typeface="Arial"/>
              <a:buNone/>
            </a:pPr>
            <a:r>
              <a:t/>
            </a:r>
            <a:endParaRPr b="0" i="0" sz="1800" u="none" cap="none" strike="noStrike">
              <a:solidFill>
                <a:schemeClr val="dk1"/>
              </a:solidFill>
              <a:latin typeface="Arial"/>
              <a:ea typeface="Arial"/>
              <a:cs typeface="Arial"/>
              <a:sym typeface="Arial"/>
            </a:endParaRPr>
          </a:p>
          <a:p>
            <a:pPr indent="-285750" lvl="0" marL="285750" marR="0" rtl="0" algn="l">
              <a:spcBef>
                <a:spcPts val="600"/>
              </a:spcBef>
              <a:spcAft>
                <a:spcPts val="0"/>
              </a:spcAft>
              <a:buClr>
                <a:schemeClr val="accent1"/>
              </a:buClr>
              <a:buSzPts val="1800"/>
              <a:buFont typeface="Arial"/>
              <a:buChar char="•"/>
            </a:pPr>
            <a:r>
              <a:rPr b="0" i="0" lang="en-GB" sz="1800" u="none" cap="none" strike="noStrike">
                <a:solidFill>
                  <a:schemeClr val="dk1"/>
                </a:solidFill>
                <a:latin typeface="Arial"/>
                <a:ea typeface="Arial"/>
                <a:cs typeface="Arial"/>
                <a:sym typeface="Arial"/>
              </a:rPr>
              <a:t>Do </a:t>
            </a:r>
            <a:r>
              <a:rPr b="0" i="0" lang="en-GB" sz="1800" u="none" cap="none" strike="noStrike">
                <a:solidFill>
                  <a:srgbClr val="0000CC"/>
                </a:solidFill>
                <a:latin typeface="Arial"/>
                <a:ea typeface="Arial"/>
                <a:cs typeface="Arial"/>
                <a:sym typeface="Arial"/>
              </a:rPr>
              <a:t>not dispose of dangerous chemicals in the sink</a:t>
            </a:r>
            <a:r>
              <a:rPr b="0" i="0" lang="en-GB" sz="1800" u="none" cap="none" strike="noStrike">
                <a:solidFill>
                  <a:schemeClr val="dk1"/>
                </a:solidFill>
                <a:latin typeface="Arial"/>
                <a:ea typeface="Arial"/>
                <a:cs typeface="Arial"/>
                <a:sym typeface="Arial"/>
              </a:rPr>
              <a:t>.</a:t>
            </a:r>
            <a:endParaRPr b="0" i="0" sz="3200" u="none" cap="none" strike="noStrike">
              <a:solidFill>
                <a:schemeClr val="dk1"/>
              </a:solidFill>
              <a:latin typeface="Arial"/>
              <a:ea typeface="Arial"/>
              <a:cs typeface="Arial"/>
              <a:sym typeface="Arial"/>
            </a:endParaRPr>
          </a:p>
          <a:p>
            <a:pPr indent="-285750" lvl="0" marL="285750" marR="0" rtl="0" algn="l">
              <a:spcBef>
                <a:spcPts val="1800"/>
              </a:spcBef>
              <a:spcAft>
                <a:spcPts val="0"/>
              </a:spcAft>
              <a:buClr>
                <a:schemeClr val="accent1"/>
              </a:buClr>
              <a:buSzPts val="1800"/>
              <a:buFont typeface="Arial"/>
              <a:buChar char="•"/>
            </a:pPr>
            <a:r>
              <a:rPr b="0" i="0" lang="en-GB" sz="1800" u="none" cap="none" strike="noStrike">
                <a:solidFill>
                  <a:schemeClr val="dk1"/>
                </a:solidFill>
                <a:latin typeface="Arial"/>
                <a:ea typeface="Arial"/>
                <a:cs typeface="Arial"/>
                <a:sym typeface="Arial"/>
              </a:rPr>
              <a:t>Users </a:t>
            </a:r>
            <a:r>
              <a:rPr b="1" i="0" lang="en-GB" sz="1800" u="sng" cap="none" strike="noStrike">
                <a:solidFill>
                  <a:schemeClr val="dk1"/>
                </a:solidFill>
                <a:latin typeface="Arial"/>
                <a:ea typeface="Arial"/>
                <a:cs typeface="Arial"/>
                <a:sym typeface="Arial"/>
              </a:rPr>
              <a:t>must not</a:t>
            </a:r>
            <a:r>
              <a:rPr b="0" i="0" lang="en-GB" sz="1800" u="none" cap="none" strike="noStrike">
                <a:solidFill>
                  <a:schemeClr val="dk1"/>
                </a:solidFill>
                <a:latin typeface="Arial"/>
                <a:ea typeface="Arial"/>
                <a:cs typeface="Arial"/>
                <a:sym typeface="Arial"/>
              </a:rPr>
              <a:t> manipulate </a:t>
            </a:r>
            <a:r>
              <a:rPr b="0" i="0" lang="en-GB" sz="1800" u="none" cap="none" strike="noStrike">
                <a:solidFill>
                  <a:srgbClr val="0000CC"/>
                </a:solidFill>
                <a:latin typeface="Arial"/>
                <a:ea typeface="Arial"/>
                <a:cs typeface="Arial"/>
                <a:sym typeface="Arial"/>
              </a:rPr>
              <a:t>heavy-metal containing compounds</a:t>
            </a:r>
            <a:r>
              <a:rPr b="0" i="0" lang="en-GB" sz="1800" u="none" cap="none" strike="noStrike">
                <a:solidFill>
                  <a:schemeClr val="dk1"/>
                </a:solidFill>
                <a:latin typeface="Arial"/>
                <a:ea typeface="Arial"/>
                <a:cs typeface="Arial"/>
                <a:sym typeface="Arial"/>
              </a:rPr>
              <a:t> within the user laboratory or SPC facility. </a:t>
            </a:r>
            <a:br>
              <a:rPr b="0" i="0" lang="en-GB" sz="1800" u="none" cap="none" strike="noStrike">
                <a:solidFill>
                  <a:schemeClr val="dk1"/>
                </a:solidFill>
                <a:latin typeface="Arial"/>
                <a:ea typeface="Arial"/>
                <a:cs typeface="Arial"/>
                <a:sym typeface="Arial"/>
              </a:rPr>
            </a:br>
            <a:r>
              <a:rPr b="1" i="0" lang="en-GB" sz="1800" u="none" cap="none" strike="noStrike">
                <a:solidFill>
                  <a:srgbClr val="FF0000"/>
                </a:solidFill>
                <a:latin typeface="Arial"/>
                <a:ea typeface="Arial"/>
                <a:cs typeface="Arial"/>
                <a:sym typeface="Arial"/>
              </a:rPr>
              <a:t>Heavy atom solutions and derivative experiments must be performed in the derivatives laboratory (D-lab)</a:t>
            </a:r>
            <a:r>
              <a:rPr b="0" i="0" lang="en-GB" sz="1800" u="none" cap="none" strike="noStrike">
                <a:solidFill>
                  <a:schemeClr val="dk1"/>
                </a:solidFill>
                <a:latin typeface="Arial"/>
                <a:ea typeface="Arial"/>
                <a:cs typeface="Arial"/>
                <a:sym typeface="Arial"/>
              </a:rPr>
              <a:t>. Users must contact </a:t>
            </a:r>
            <a:r>
              <a:rPr b="0" i="0" lang="en-GB" sz="1800" u="sng" cap="none" strike="noStrike">
                <a:solidFill>
                  <a:schemeClr val="dk1"/>
                </a:solidFill>
                <a:latin typeface="Arial"/>
                <a:ea typeface="Arial"/>
                <a:cs typeface="Arial"/>
                <a:sym typeface="Arial"/>
              </a:rPr>
              <a:t>Isabel Bento</a:t>
            </a:r>
            <a:r>
              <a:rPr b="0" i="0" lang="en-GB" sz="1800" u="none" cap="none" strike="noStrike">
                <a:solidFill>
                  <a:schemeClr val="dk1"/>
                </a:solidFill>
                <a:latin typeface="Arial"/>
                <a:ea typeface="Arial"/>
                <a:cs typeface="Arial"/>
                <a:sym typeface="Arial"/>
              </a:rPr>
              <a:t> to request authorisation and instructions to access the D-lab.</a:t>
            </a:r>
            <a:endParaRPr b="0" i="0" sz="3200" u="none" cap="none" strike="noStrike">
              <a:solidFill>
                <a:schemeClr val="dk1"/>
              </a:solidFill>
              <a:latin typeface="Arial"/>
              <a:ea typeface="Arial"/>
              <a:cs typeface="Arial"/>
              <a:sym typeface="Arial"/>
            </a:endParaRPr>
          </a:p>
          <a:p>
            <a:pPr indent="-285750" lvl="0" marL="285750" marR="0" rtl="0" algn="l">
              <a:spcBef>
                <a:spcPts val="1200"/>
              </a:spcBef>
              <a:spcAft>
                <a:spcPts val="0"/>
              </a:spcAft>
              <a:buClr>
                <a:schemeClr val="accent1"/>
              </a:buClr>
              <a:buSzPts val="1800"/>
              <a:buFont typeface="Arial"/>
              <a:buChar char="•"/>
            </a:pPr>
            <a:r>
              <a:rPr b="0" i="0" lang="en-GB" sz="1800" u="none" cap="none" strike="noStrike">
                <a:solidFill>
                  <a:schemeClr val="dk1"/>
                </a:solidFill>
                <a:latin typeface="Arial"/>
                <a:ea typeface="Arial"/>
                <a:cs typeface="Arial"/>
                <a:sym typeface="Arial"/>
              </a:rPr>
              <a:t>To describe the hazard that a chemical presents, the GHS pictograms should be used: </a:t>
            </a:r>
            <a:r>
              <a:rPr b="0" i="0" lang="en-GB" sz="1800" u="sng" cap="none" strike="noStrike">
                <a:solidFill>
                  <a:srgbClr val="0000CC"/>
                </a:solidFill>
                <a:latin typeface="Arial"/>
                <a:ea typeface="Arial"/>
                <a:cs typeface="Arial"/>
                <a:sym typeface="Arial"/>
                <a:hlinkClick r:id="rId4">
                  <a:extLst>
                    <a:ext uri="{A12FA001-AC4F-418D-AE19-62706E023703}">
                      <ahyp:hlinkClr val="tx"/>
                    </a:ext>
                  </a:extLst>
                </a:hlinkClick>
              </a:rPr>
              <a:t>http://www.unece.org/trans/danger/publi/ghs/pictograms.html</a:t>
            </a:r>
            <a:r>
              <a:rPr b="0" i="0" lang="en-GB" sz="1800" u="none" cap="none" strike="noStrike">
                <a:solidFill>
                  <a:srgbClr val="0000CC"/>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grpSp>
        <p:nvGrpSpPr>
          <p:cNvPr id="467" name="Google Shape;467;p18"/>
          <p:cNvGrpSpPr/>
          <p:nvPr/>
        </p:nvGrpSpPr>
        <p:grpSpPr>
          <a:xfrm>
            <a:off x="7313151" y="4583997"/>
            <a:ext cx="1310104" cy="1368662"/>
            <a:chOff x="7294344" y="4437112"/>
            <a:chExt cx="1310104" cy="1368662"/>
          </a:xfrm>
        </p:grpSpPr>
        <p:sp>
          <p:nvSpPr>
            <p:cNvPr id="468" name="Google Shape;468;p18"/>
            <p:cNvSpPr/>
            <p:nvPr/>
          </p:nvSpPr>
          <p:spPr>
            <a:xfrm>
              <a:off x="7380312" y="4509120"/>
              <a:ext cx="1152128" cy="1224136"/>
            </a:xfrm>
            <a:prstGeom prst="rect">
              <a:avLst/>
            </a:pr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469" name="Google Shape;469;p18"/>
            <p:cNvSpPr/>
            <p:nvPr/>
          </p:nvSpPr>
          <p:spPr>
            <a:xfrm rot="-2143403">
              <a:off x="7361505" y="4553529"/>
              <a:ext cx="527709"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2000" u="none" cap="none" strike="noStrike">
                  <a:solidFill>
                    <a:srgbClr val="FFFFFF"/>
                  </a:solidFill>
                  <a:latin typeface="Arial"/>
                  <a:ea typeface="Arial"/>
                  <a:cs typeface="Arial"/>
                  <a:sym typeface="Arial"/>
                </a:rPr>
                <a:t>Ag</a:t>
              </a:r>
              <a:endParaRPr b="0" i="0" sz="3200" u="none" cap="none" strike="noStrike">
                <a:solidFill>
                  <a:schemeClr val="dk1"/>
                </a:solidFill>
                <a:latin typeface="Arial"/>
                <a:ea typeface="Arial"/>
                <a:cs typeface="Arial"/>
                <a:sym typeface="Arial"/>
              </a:endParaRPr>
            </a:p>
          </p:txBody>
        </p:sp>
        <p:sp>
          <p:nvSpPr>
            <p:cNvPr id="470" name="Google Shape;470;p18"/>
            <p:cNvSpPr/>
            <p:nvPr/>
          </p:nvSpPr>
          <p:spPr>
            <a:xfrm rot="2018947">
              <a:off x="8010097" y="4549795"/>
              <a:ext cx="527709"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2000" u="none" cap="none" strike="noStrike">
                  <a:solidFill>
                    <a:srgbClr val="FFFFFF"/>
                  </a:solidFill>
                  <a:latin typeface="Arial"/>
                  <a:ea typeface="Arial"/>
                  <a:cs typeface="Arial"/>
                  <a:sym typeface="Arial"/>
                </a:rPr>
                <a:t>Au</a:t>
              </a:r>
              <a:endParaRPr b="0" i="0" sz="3200" u="none" cap="none" strike="noStrike">
                <a:solidFill>
                  <a:schemeClr val="dk1"/>
                </a:solidFill>
                <a:latin typeface="Arial"/>
                <a:ea typeface="Arial"/>
                <a:cs typeface="Arial"/>
                <a:sym typeface="Arial"/>
              </a:endParaRPr>
            </a:p>
          </p:txBody>
        </p:sp>
        <p:sp>
          <p:nvSpPr>
            <p:cNvPr id="471" name="Google Shape;471;p18"/>
            <p:cNvSpPr/>
            <p:nvPr/>
          </p:nvSpPr>
          <p:spPr>
            <a:xfrm rot="-2143403">
              <a:off x="7448831" y="4909357"/>
              <a:ext cx="51328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2000" u="none" cap="none" strike="noStrike">
                  <a:solidFill>
                    <a:srgbClr val="FFFFFF"/>
                  </a:solidFill>
                  <a:latin typeface="Arial"/>
                  <a:ea typeface="Arial"/>
                  <a:cs typeface="Arial"/>
                  <a:sym typeface="Arial"/>
                </a:rPr>
                <a:t>Pb</a:t>
              </a:r>
              <a:endParaRPr b="1" i="0" sz="2000" u="none" cap="none" strike="noStrike">
                <a:solidFill>
                  <a:srgbClr val="FFFFFF"/>
                </a:solidFill>
                <a:latin typeface="Arial"/>
                <a:ea typeface="Arial"/>
                <a:cs typeface="Arial"/>
                <a:sym typeface="Arial"/>
              </a:endParaRPr>
            </a:p>
          </p:txBody>
        </p:sp>
        <p:sp>
          <p:nvSpPr>
            <p:cNvPr id="472" name="Google Shape;472;p18"/>
            <p:cNvSpPr/>
            <p:nvPr/>
          </p:nvSpPr>
          <p:spPr>
            <a:xfrm rot="1679324">
              <a:off x="7947393" y="4897580"/>
              <a:ext cx="527709"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2000" u="none" cap="none" strike="noStrike">
                  <a:solidFill>
                    <a:srgbClr val="FFFFFF"/>
                  </a:solidFill>
                  <a:latin typeface="Arial"/>
                  <a:ea typeface="Arial"/>
                  <a:cs typeface="Arial"/>
                  <a:sym typeface="Arial"/>
                </a:rPr>
                <a:t>Hg</a:t>
              </a:r>
              <a:endParaRPr b="0" i="0" sz="3200" u="none" cap="none" strike="noStrike">
                <a:solidFill>
                  <a:schemeClr val="dk1"/>
                </a:solidFill>
                <a:latin typeface="Arial"/>
                <a:ea typeface="Arial"/>
                <a:cs typeface="Arial"/>
                <a:sym typeface="Arial"/>
              </a:endParaRPr>
            </a:p>
          </p:txBody>
        </p:sp>
        <p:sp>
          <p:nvSpPr>
            <p:cNvPr id="473" name="Google Shape;473;p18"/>
            <p:cNvSpPr/>
            <p:nvPr/>
          </p:nvSpPr>
          <p:spPr>
            <a:xfrm rot="1997035">
              <a:off x="7945679" y="5317432"/>
              <a:ext cx="44114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2000" u="none" cap="none" strike="noStrike">
                  <a:solidFill>
                    <a:srgbClr val="FFFFFF"/>
                  </a:solidFill>
                  <a:latin typeface="Arial"/>
                  <a:ea typeface="Arial"/>
                  <a:cs typeface="Arial"/>
                  <a:sym typeface="Arial"/>
                </a:rPr>
                <a:t>Pt</a:t>
              </a:r>
              <a:endParaRPr b="0" i="0" sz="3200" u="none" cap="none" strike="noStrike">
                <a:solidFill>
                  <a:schemeClr val="dk1"/>
                </a:solidFill>
                <a:latin typeface="Arial"/>
                <a:ea typeface="Arial"/>
                <a:cs typeface="Arial"/>
                <a:sym typeface="Arial"/>
              </a:endParaRPr>
            </a:p>
          </p:txBody>
        </p:sp>
        <p:sp>
          <p:nvSpPr>
            <p:cNvPr id="474" name="Google Shape;474;p18"/>
            <p:cNvSpPr/>
            <p:nvPr/>
          </p:nvSpPr>
          <p:spPr>
            <a:xfrm rot="-2018110">
              <a:off x="7456611" y="5309892"/>
              <a:ext cx="412293"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2000" u="none" cap="none" strike="noStrike">
                  <a:solidFill>
                    <a:srgbClr val="FFFFFF"/>
                  </a:solidFill>
                  <a:latin typeface="Arial"/>
                  <a:ea typeface="Arial"/>
                  <a:cs typeface="Arial"/>
                  <a:sym typeface="Arial"/>
                </a:rPr>
                <a:t>Tl</a:t>
              </a:r>
              <a:endParaRPr b="1" i="0" sz="2000" u="none" cap="none" strike="noStrike">
                <a:solidFill>
                  <a:srgbClr val="FFFFFF"/>
                </a:solidFill>
                <a:latin typeface="Arial"/>
                <a:ea typeface="Arial"/>
                <a:cs typeface="Arial"/>
                <a:sym typeface="Arial"/>
              </a:endParaRPr>
            </a:p>
          </p:txBody>
        </p:sp>
      </p:grpSp>
      <p:sp>
        <p:nvSpPr>
          <p:cNvPr id="475" name="Google Shape;475;p18"/>
          <p:cNvSpPr/>
          <p:nvPr/>
        </p:nvSpPr>
        <p:spPr>
          <a:xfrm>
            <a:off x="6967071" y="4249432"/>
            <a:ext cx="2016224" cy="2016224"/>
          </a:xfrm>
          <a:prstGeom prst="mathMultiply">
            <a:avLst>
              <a:gd fmla="val 10292" name="adj1"/>
            </a:avLst>
          </a:prstGeom>
          <a:solidFill>
            <a:srgbClr val="FF0000">
              <a:alpha val="31764"/>
            </a:srgbClr>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pic>
        <p:nvPicPr>
          <p:cNvPr id="476" name="Google Shape;476;p18"/>
          <p:cNvPicPr preferRelativeResize="0"/>
          <p:nvPr/>
        </p:nvPicPr>
        <p:blipFill rotWithShape="1">
          <a:blip r:embed="rId5">
            <a:alphaModFix/>
          </a:blip>
          <a:srcRect b="0" l="0" r="0" t="0"/>
          <a:stretch/>
        </p:blipFill>
        <p:spPr>
          <a:xfrm>
            <a:off x="7359604" y="1838649"/>
            <a:ext cx="1136790" cy="1136790"/>
          </a:xfrm>
          <a:prstGeom prst="rect">
            <a:avLst/>
          </a:prstGeom>
          <a:noFill/>
          <a:ln>
            <a:noFill/>
          </a:ln>
        </p:spPr>
      </p:pic>
      <p:sp>
        <p:nvSpPr>
          <p:cNvPr id="477" name="Google Shape;477;p18"/>
          <p:cNvSpPr/>
          <p:nvPr/>
        </p:nvSpPr>
        <p:spPr>
          <a:xfrm>
            <a:off x="6895063" y="1433980"/>
            <a:ext cx="2016224" cy="2016224"/>
          </a:xfrm>
          <a:prstGeom prst="mathMultiply">
            <a:avLst>
              <a:gd fmla="val 10292" name="adj1"/>
            </a:avLst>
          </a:prstGeom>
          <a:solidFill>
            <a:srgbClr val="FF0000">
              <a:alpha val="31764"/>
            </a:srgbClr>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pic>
        <p:nvPicPr>
          <p:cNvPr id="478" name="Google Shape;478;p18"/>
          <p:cNvPicPr preferRelativeResize="0"/>
          <p:nvPr/>
        </p:nvPicPr>
        <p:blipFill rotWithShape="1">
          <a:blip r:embed="rId6">
            <a:alphaModFix/>
          </a:blip>
          <a:srcRect b="0" l="0" r="0" t="0"/>
          <a:stretch/>
        </p:blipFill>
        <p:spPr>
          <a:xfrm>
            <a:off x="7262915" y="3123779"/>
            <a:ext cx="1215610" cy="1215610"/>
          </a:xfrm>
          <a:prstGeom prst="rect">
            <a:avLst/>
          </a:prstGeom>
          <a:noFill/>
          <a:ln>
            <a:noFill/>
          </a:ln>
        </p:spPr>
      </p:pic>
      <p:sp>
        <p:nvSpPr>
          <p:cNvPr id="479" name="Google Shape;479;p18"/>
          <p:cNvSpPr/>
          <p:nvPr/>
        </p:nvSpPr>
        <p:spPr>
          <a:xfrm>
            <a:off x="6903971" y="2803881"/>
            <a:ext cx="2016224" cy="2016224"/>
          </a:xfrm>
          <a:prstGeom prst="mathMultiply">
            <a:avLst>
              <a:gd fmla="val 10292" name="adj1"/>
            </a:avLst>
          </a:prstGeom>
          <a:solidFill>
            <a:srgbClr val="FF0000">
              <a:alpha val="31764"/>
            </a:srgbClr>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480" name="Google Shape;480;p18"/>
          <p:cNvSpPr/>
          <p:nvPr/>
        </p:nvSpPr>
        <p:spPr>
          <a:xfrm flipH="1" rot="10800000">
            <a:off x="7338122" y="604596"/>
            <a:ext cx="573962" cy="988492"/>
          </a:xfrm>
          <a:prstGeom prst="rtTriangle">
            <a:avLst/>
          </a:prstGeom>
          <a:solidFill>
            <a:srgbClr val="E5E5E5"/>
          </a:solidFill>
          <a:ln cap="flat" cmpd="sng" w="9525">
            <a:solidFill>
              <a:srgbClr val="E5E5E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481" name="Google Shape;481;p18"/>
          <p:cNvSpPr/>
          <p:nvPr/>
        </p:nvSpPr>
        <p:spPr>
          <a:xfrm rot="10800000">
            <a:off x="7949850" y="606121"/>
            <a:ext cx="613808" cy="988492"/>
          </a:xfrm>
          <a:prstGeom prst="rtTriangle">
            <a:avLst/>
          </a:prstGeom>
          <a:solidFill>
            <a:srgbClr val="E5E5E5"/>
          </a:solidFill>
          <a:ln cap="flat" cmpd="sng" w="9525">
            <a:solidFill>
              <a:srgbClr val="E5E5E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482" name="Google Shape;482;p18"/>
          <p:cNvSpPr/>
          <p:nvPr/>
        </p:nvSpPr>
        <p:spPr>
          <a:xfrm>
            <a:off x="6941738" y="152028"/>
            <a:ext cx="2016224" cy="2016224"/>
          </a:xfrm>
          <a:prstGeom prst="mathMultiply">
            <a:avLst>
              <a:gd fmla="val 10292" name="adj1"/>
            </a:avLst>
          </a:prstGeom>
          <a:solidFill>
            <a:srgbClr val="FF0000">
              <a:alpha val="31764"/>
            </a:srgbClr>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19"/>
          <p:cNvSpPr txBox="1"/>
          <p:nvPr>
            <p:ph type="title"/>
          </p:nvPr>
        </p:nvSpPr>
        <p:spPr>
          <a:xfrm>
            <a:off x="395536" y="229958"/>
            <a:ext cx="8153399"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a:t>Working with liquid nitrogen </a:t>
            </a:r>
            <a:endParaRPr/>
          </a:p>
        </p:txBody>
      </p:sp>
      <p:sp>
        <p:nvSpPr>
          <p:cNvPr id="488" name="Google Shape;488;p19"/>
          <p:cNvSpPr txBox="1"/>
          <p:nvPr>
            <p:ph idx="1" type="body"/>
          </p:nvPr>
        </p:nvSpPr>
        <p:spPr>
          <a:xfrm>
            <a:off x="539552" y="1124744"/>
            <a:ext cx="8153399" cy="4535487"/>
          </a:xfrm>
          <a:prstGeom prst="rect">
            <a:avLst/>
          </a:prstGeom>
          <a:noFill/>
          <a:ln>
            <a:noFill/>
          </a:ln>
        </p:spPr>
        <p:txBody>
          <a:bodyPr anchorCtr="0" anchor="t" bIns="0" lIns="0" spcFirstLastPara="1" rIns="0" wrap="square" tIns="0">
            <a:noAutofit/>
          </a:bodyPr>
          <a:lstStyle/>
          <a:p>
            <a:pPr indent="-342900" lvl="0" marL="342900" rtl="0" algn="l">
              <a:lnSpc>
                <a:spcPct val="113999"/>
              </a:lnSpc>
              <a:spcBef>
                <a:spcPts val="0"/>
              </a:spcBef>
              <a:spcAft>
                <a:spcPts val="0"/>
              </a:spcAft>
              <a:buSzPts val="1800"/>
              <a:buFont typeface="Arial"/>
              <a:buChar char="•"/>
            </a:pPr>
            <a:r>
              <a:rPr lang="en-GB" sz="1800"/>
              <a:t>Liquid nitrogen is only allowed in the user lab when the portable oxygen monitor is properly turned on. Instructions can be found in the user lab.</a:t>
            </a:r>
            <a:endParaRPr/>
          </a:p>
          <a:p>
            <a:pPr indent="-342900" lvl="0" marL="342900" rtl="0" algn="l">
              <a:lnSpc>
                <a:spcPct val="113999"/>
              </a:lnSpc>
              <a:spcBef>
                <a:spcPts val="1000"/>
              </a:spcBef>
              <a:spcAft>
                <a:spcPts val="0"/>
              </a:spcAft>
              <a:buSzPts val="1800"/>
              <a:buFont typeface="Arial"/>
              <a:buChar char="•"/>
            </a:pPr>
            <a:r>
              <a:rPr lang="en-GB" sz="1800"/>
              <a:t>The monitor must be turned on before any </a:t>
            </a:r>
            <a:br>
              <a:rPr lang="en-GB" sz="1800"/>
            </a:br>
            <a:r>
              <a:rPr lang="en-GB" sz="1800"/>
              <a:t>liquid nitrogen is brought to the user lab. </a:t>
            </a:r>
            <a:endParaRPr/>
          </a:p>
          <a:p>
            <a:pPr indent="-342900" lvl="0" marL="342900" rtl="0" algn="l">
              <a:lnSpc>
                <a:spcPct val="113999"/>
              </a:lnSpc>
              <a:spcBef>
                <a:spcPts val="1000"/>
              </a:spcBef>
              <a:spcAft>
                <a:spcPts val="0"/>
              </a:spcAft>
              <a:buSzPts val="1800"/>
              <a:buFont typeface="Arial"/>
              <a:buChar char="•"/>
            </a:pPr>
            <a:r>
              <a:rPr lang="en-GB" sz="1800"/>
              <a:t>An acoustic signal indicates that the oxygen </a:t>
            </a:r>
            <a:br>
              <a:rPr lang="en-GB" sz="1800"/>
            </a:br>
            <a:r>
              <a:rPr lang="en-GB" sz="1800"/>
              <a:t>monitor is turned on. </a:t>
            </a:r>
            <a:endParaRPr/>
          </a:p>
          <a:p>
            <a:pPr indent="-342900" lvl="0" marL="342900" rtl="0" algn="l">
              <a:lnSpc>
                <a:spcPct val="113999"/>
              </a:lnSpc>
              <a:spcBef>
                <a:spcPts val="1000"/>
              </a:spcBef>
              <a:spcAft>
                <a:spcPts val="0"/>
              </a:spcAft>
              <a:buSzPts val="1800"/>
              <a:buFont typeface="Arial"/>
              <a:buChar char="•"/>
            </a:pPr>
            <a:r>
              <a:rPr lang="en-GB" sz="1800"/>
              <a:t>Handling </a:t>
            </a:r>
            <a:r>
              <a:rPr lang="en-GB" sz="1800">
                <a:solidFill>
                  <a:srgbClr val="0000CC"/>
                </a:solidFill>
              </a:rPr>
              <a:t>liquid nitrogen</a:t>
            </a:r>
            <a:r>
              <a:rPr lang="en-GB" sz="1800"/>
              <a:t>?</a:t>
            </a:r>
            <a:endParaRPr/>
          </a:p>
          <a:p>
            <a:pPr indent="0" lvl="0" marL="0" rtl="0" algn="l">
              <a:lnSpc>
                <a:spcPct val="113999"/>
              </a:lnSpc>
              <a:spcBef>
                <a:spcPts val="1000"/>
              </a:spcBef>
              <a:spcAft>
                <a:spcPts val="0"/>
              </a:spcAft>
              <a:buClr>
                <a:schemeClr val="accent1"/>
              </a:buClr>
              <a:buSzPts val="1800"/>
              <a:buFont typeface="Arial"/>
              <a:buNone/>
            </a:pPr>
            <a:r>
              <a:rPr lang="en-GB" sz="1800"/>
              <a:t>    - Wear cryo-gloves, lab coat and face shield.</a:t>
            </a:r>
            <a:br>
              <a:rPr lang="en-GB" sz="1800"/>
            </a:br>
            <a:r>
              <a:rPr lang="en-GB" sz="1800"/>
              <a:t>    - Far from electronic equipment.</a:t>
            </a:r>
            <a:br>
              <a:rPr lang="en-GB" sz="1800"/>
            </a:br>
            <a:r>
              <a:rPr lang="en-GB" sz="1800"/>
              <a:t>    - In an open area.</a:t>
            </a:r>
            <a:br>
              <a:rPr lang="en-GB" sz="1800"/>
            </a:br>
            <a:r>
              <a:rPr lang="en-GB" sz="1800"/>
              <a:t>    - </a:t>
            </a:r>
            <a:r>
              <a:rPr lang="en-GB" sz="1800">
                <a:solidFill>
                  <a:srgbClr val="FF0000"/>
                </a:solidFill>
              </a:rPr>
              <a:t>Do not spill on the floor.</a:t>
            </a:r>
            <a:br>
              <a:rPr lang="en-GB" sz="1800">
                <a:solidFill>
                  <a:srgbClr val="FF0000"/>
                </a:solidFill>
              </a:rPr>
            </a:br>
            <a:r>
              <a:rPr lang="en-GB" sz="1800">
                <a:solidFill>
                  <a:srgbClr val="FF0000"/>
                </a:solidFill>
              </a:rPr>
              <a:t>    </a:t>
            </a:r>
            <a:r>
              <a:rPr lang="en-GB" sz="1800"/>
              <a:t>- Dewar vessels must be used. </a:t>
            </a:r>
            <a:endParaRPr/>
          </a:p>
          <a:p>
            <a:pPr indent="-342900" lvl="0" marL="342900" rtl="0" algn="l">
              <a:lnSpc>
                <a:spcPct val="113999"/>
              </a:lnSpc>
              <a:spcBef>
                <a:spcPts val="1000"/>
              </a:spcBef>
              <a:spcAft>
                <a:spcPts val="0"/>
              </a:spcAft>
              <a:buSzPts val="1600"/>
              <a:buFont typeface="Arial"/>
              <a:buNone/>
            </a:pPr>
            <a:r>
              <a:t/>
            </a:r>
            <a:endParaRPr sz="1600"/>
          </a:p>
          <a:p>
            <a:pPr indent="-342900" lvl="0" marL="342900" rtl="0" algn="l">
              <a:lnSpc>
                <a:spcPct val="113999"/>
              </a:lnSpc>
              <a:spcBef>
                <a:spcPts val="1000"/>
              </a:spcBef>
              <a:spcAft>
                <a:spcPts val="0"/>
              </a:spcAft>
              <a:buSzPts val="1600"/>
              <a:buFont typeface="Arial"/>
              <a:buNone/>
            </a:pPr>
            <a:r>
              <a:t/>
            </a:r>
            <a:endParaRPr sz="1600"/>
          </a:p>
          <a:p>
            <a:pPr indent="-342900" lvl="0" marL="342900" rtl="0" algn="l">
              <a:lnSpc>
                <a:spcPct val="113999"/>
              </a:lnSpc>
              <a:spcBef>
                <a:spcPts val="1000"/>
              </a:spcBef>
              <a:spcAft>
                <a:spcPts val="0"/>
              </a:spcAft>
              <a:buSzPts val="1600"/>
              <a:buFont typeface="Arial"/>
              <a:buNone/>
            </a:pPr>
            <a:r>
              <a:t/>
            </a:r>
            <a:endParaRPr sz="1600"/>
          </a:p>
        </p:txBody>
      </p:sp>
      <p:sp>
        <p:nvSpPr>
          <p:cNvPr id="489" name="Google Shape;489;p19"/>
          <p:cNvSpPr txBox="1"/>
          <p:nvPr>
            <p:ph idx="12" type="sldNum"/>
          </p:nvPr>
        </p:nvSpPr>
        <p:spPr>
          <a:xfrm>
            <a:off x="152400" y="6375400"/>
            <a:ext cx="675184" cy="228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sz="1200"/>
              <a:t>‹#›</a:t>
            </a:fld>
            <a:r>
              <a:rPr lang="en-GB" sz="1200"/>
              <a:t> / 24</a:t>
            </a:r>
            <a:endParaRPr/>
          </a:p>
          <a:p>
            <a:pPr indent="0" lvl="0" marL="0" rtl="0" algn="l">
              <a:spcBef>
                <a:spcPts val="0"/>
              </a:spcBef>
              <a:spcAft>
                <a:spcPts val="0"/>
              </a:spcAft>
              <a:buNone/>
            </a:pPr>
            <a:r>
              <a:t/>
            </a:r>
            <a:endParaRPr/>
          </a:p>
        </p:txBody>
      </p:sp>
      <p:sp>
        <p:nvSpPr>
          <p:cNvPr id="490" name="Google Shape;490;p19"/>
          <p:cNvSpPr txBox="1"/>
          <p:nvPr/>
        </p:nvSpPr>
        <p:spPr>
          <a:xfrm>
            <a:off x="5800618" y="5481131"/>
            <a:ext cx="3209672"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600" u="none" cap="none" strike="noStrike">
                <a:solidFill>
                  <a:schemeClr val="dk1"/>
                </a:solidFill>
                <a:latin typeface="Arial"/>
                <a:ea typeface="Arial"/>
                <a:cs typeface="Arial"/>
                <a:sym typeface="Arial"/>
              </a:rPr>
              <a:t>User lab oxygen monitor under </a:t>
            </a:r>
            <a:endParaRPr b="0" i="0" sz="3200" u="none" cap="none" strike="noStrike">
              <a:solidFill>
                <a:schemeClr val="dk1"/>
              </a:solidFill>
              <a:latin typeface="Arial"/>
              <a:ea typeface="Arial"/>
              <a:cs typeface="Arial"/>
              <a:sym typeface="Arial"/>
            </a:endParaRPr>
          </a:p>
          <a:p>
            <a:pPr indent="0" lvl="0" marL="0" marR="0" rtl="0" algn="ctr">
              <a:spcBef>
                <a:spcPts val="0"/>
              </a:spcBef>
              <a:spcAft>
                <a:spcPts val="0"/>
              </a:spcAft>
              <a:buNone/>
            </a:pPr>
            <a:r>
              <a:rPr b="0" i="0" lang="en-GB" sz="1600" u="none" cap="none" strike="noStrike">
                <a:solidFill>
                  <a:schemeClr val="dk1"/>
                </a:solidFill>
                <a:latin typeface="Arial"/>
                <a:ea typeface="Arial"/>
                <a:cs typeface="Arial"/>
                <a:sym typeface="Arial"/>
              </a:rPr>
              <a:t>normal working conditions</a:t>
            </a:r>
            <a:endParaRPr b="0" i="0" sz="3200" u="none" cap="none" strike="noStrike">
              <a:solidFill>
                <a:schemeClr val="dk1"/>
              </a:solidFill>
              <a:latin typeface="Arial"/>
              <a:ea typeface="Arial"/>
              <a:cs typeface="Arial"/>
              <a:sym typeface="Arial"/>
            </a:endParaRPr>
          </a:p>
        </p:txBody>
      </p:sp>
      <p:pic>
        <p:nvPicPr>
          <p:cNvPr descr="oxy_alarm_normal.JPG" id="491" name="Google Shape;491;p19"/>
          <p:cNvPicPr preferRelativeResize="0"/>
          <p:nvPr/>
        </p:nvPicPr>
        <p:blipFill rotWithShape="1">
          <a:blip r:embed="rId3">
            <a:alphaModFix/>
          </a:blip>
          <a:srcRect b="0" l="0" r="0" t="0"/>
          <a:stretch/>
        </p:blipFill>
        <p:spPr>
          <a:xfrm>
            <a:off x="6127517" y="2160805"/>
            <a:ext cx="2555875" cy="32956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txBox="1"/>
          <p:nvPr>
            <p:ph idx="12" type="sldNum"/>
          </p:nvPr>
        </p:nvSpPr>
        <p:spPr>
          <a:xfrm>
            <a:off x="152400" y="6375400"/>
            <a:ext cx="891208" cy="228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sz="1200"/>
              <a:t>‹#›</a:t>
            </a:fld>
            <a:r>
              <a:rPr lang="en-GB" sz="1200"/>
              <a:t> / 24</a:t>
            </a:r>
            <a:endParaRPr/>
          </a:p>
          <a:p>
            <a:pPr indent="0" lvl="0" marL="0" rtl="0" algn="l">
              <a:spcBef>
                <a:spcPts val="0"/>
              </a:spcBef>
              <a:spcAft>
                <a:spcPts val="0"/>
              </a:spcAft>
              <a:buNone/>
            </a:pPr>
            <a:r>
              <a:t/>
            </a:r>
            <a:endParaRPr sz="1200"/>
          </a:p>
        </p:txBody>
      </p:sp>
      <p:sp>
        <p:nvSpPr>
          <p:cNvPr id="99" name="Google Shape;99;p2"/>
          <p:cNvSpPr txBox="1"/>
          <p:nvPr>
            <p:ph type="title"/>
          </p:nvPr>
        </p:nvSpPr>
        <p:spPr>
          <a:xfrm>
            <a:off x="395536" y="260648"/>
            <a:ext cx="8153399" cy="576064"/>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a:t>Scope of this safety briefing</a:t>
            </a:r>
            <a:endParaRPr/>
          </a:p>
        </p:txBody>
      </p:sp>
      <p:sp>
        <p:nvSpPr>
          <p:cNvPr id="100" name="Google Shape;100;p2"/>
          <p:cNvSpPr txBox="1"/>
          <p:nvPr/>
        </p:nvSpPr>
        <p:spPr>
          <a:xfrm>
            <a:off x="323850" y="1019174"/>
            <a:ext cx="8431213" cy="681037"/>
          </a:xfrm>
          <a:prstGeom prst="rect">
            <a:avLst/>
          </a:prstGeom>
          <a:noFill/>
          <a:ln>
            <a:noFill/>
          </a:ln>
        </p:spPr>
        <p:txBody>
          <a:bodyPr anchorCtr="0" anchor="t" bIns="0" lIns="0" spcFirstLastPara="1" rIns="0" wrap="square" tIns="0">
            <a:noAutofit/>
          </a:bodyPr>
          <a:lstStyle/>
          <a:p>
            <a:pPr indent="-50800" lvl="0" marL="171450" marR="0" rtl="0" algn="l">
              <a:spcBef>
                <a:spcPts val="0"/>
              </a:spcBef>
              <a:spcAft>
                <a:spcPts val="0"/>
              </a:spcAft>
              <a:buClr>
                <a:schemeClr val="accent1"/>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101" name="Google Shape;101;p2"/>
          <p:cNvSpPr txBox="1"/>
          <p:nvPr/>
        </p:nvSpPr>
        <p:spPr>
          <a:xfrm>
            <a:off x="395536" y="1124744"/>
            <a:ext cx="8640960" cy="1872208"/>
          </a:xfrm>
          <a:prstGeom prst="rect">
            <a:avLst/>
          </a:prstGeom>
          <a:noFill/>
          <a:ln>
            <a:noFill/>
          </a:ln>
        </p:spPr>
        <p:txBody>
          <a:bodyPr anchorCtr="0" anchor="t" bIns="0" lIns="0" spcFirstLastPara="1" rIns="0" wrap="square" tIns="0">
            <a:noAutofit/>
          </a:bodyPr>
          <a:lstStyle/>
          <a:p>
            <a:pPr indent="-171450" lvl="0" marL="171450" marR="0" rtl="0" algn="l">
              <a:spcBef>
                <a:spcPts val="0"/>
              </a:spcBef>
              <a:spcAft>
                <a:spcPts val="0"/>
              </a:spcAft>
              <a:buClr>
                <a:schemeClr val="accent1"/>
              </a:buClr>
              <a:buSzPts val="1900"/>
              <a:buFont typeface="Arial"/>
              <a:buChar char="•"/>
            </a:pPr>
            <a:r>
              <a:rPr b="0" i="0" lang="en-GB" sz="1900" u="none" cap="none" strike="noStrike">
                <a:solidFill>
                  <a:schemeClr val="dk1"/>
                </a:solidFill>
                <a:latin typeface="Arial"/>
                <a:ea typeface="Arial"/>
                <a:cs typeface="Arial"/>
                <a:sym typeface="Arial"/>
              </a:rPr>
              <a:t>This presentation outlines the main safety </a:t>
            </a:r>
            <a:br>
              <a:rPr b="0" i="0" lang="en-GB" sz="1900" u="none" cap="none" strike="noStrike">
                <a:solidFill>
                  <a:schemeClr val="dk1"/>
                </a:solidFill>
                <a:latin typeface="Arial"/>
                <a:ea typeface="Arial"/>
                <a:cs typeface="Arial"/>
                <a:sym typeface="Arial"/>
              </a:rPr>
            </a:br>
            <a:r>
              <a:rPr b="0" i="0" lang="en-GB" sz="1900" u="none" cap="none" strike="noStrike">
                <a:solidFill>
                  <a:schemeClr val="dk1"/>
                </a:solidFill>
                <a:latin typeface="Arial"/>
                <a:ea typeface="Arial"/>
                <a:cs typeface="Arial"/>
                <a:sym typeface="Arial"/>
              </a:rPr>
              <a:t>regulations for EMBL beamline users and </a:t>
            </a:r>
            <a:br>
              <a:rPr b="0" i="0" lang="en-GB" sz="1900" u="none" cap="none" strike="noStrike">
                <a:solidFill>
                  <a:schemeClr val="dk1"/>
                </a:solidFill>
                <a:latin typeface="Arial"/>
                <a:ea typeface="Arial"/>
                <a:cs typeface="Arial"/>
                <a:sym typeface="Arial"/>
              </a:rPr>
            </a:br>
            <a:r>
              <a:rPr b="0" i="0" lang="en-GB" sz="1900" u="none" cap="none" strike="noStrike">
                <a:solidFill>
                  <a:schemeClr val="dk1"/>
                </a:solidFill>
                <a:latin typeface="Arial"/>
                <a:ea typeface="Arial"/>
                <a:cs typeface="Arial"/>
                <a:sym typeface="Arial"/>
              </a:rPr>
              <a:t>visitors working in the: </a:t>
            </a:r>
            <a:endParaRPr b="0" i="0" sz="3200" u="none" cap="none" strike="noStrike">
              <a:solidFill>
                <a:schemeClr val="dk1"/>
              </a:solidFill>
              <a:latin typeface="Arial"/>
              <a:ea typeface="Arial"/>
              <a:cs typeface="Arial"/>
              <a:sym typeface="Arial"/>
            </a:endParaRPr>
          </a:p>
          <a:p>
            <a:pPr indent="-171450" lvl="1" marL="628650" marR="0" rtl="0" algn="l">
              <a:spcBef>
                <a:spcPts val="1200"/>
              </a:spcBef>
              <a:spcAft>
                <a:spcPts val="0"/>
              </a:spcAft>
              <a:buNone/>
            </a:pPr>
            <a:r>
              <a:rPr b="0" i="0" lang="en-GB" sz="1900" u="none" cap="none" strike="noStrike">
                <a:solidFill>
                  <a:schemeClr val="dk1"/>
                </a:solidFill>
                <a:latin typeface="Arial"/>
                <a:ea typeface="Arial"/>
                <a:cs typeface="Arial"/>
                <a:sym typeface="Arial"/>
              </a:rPr>
              <a:t>i) User laboratory in </a:t>
            </a:r>
            <a:r>
              <a:rPr b="0" i="0" lang="en-GB" sz="1900" u="sng" cap="none" strike="noStrike">
                <a:solidFill>
                  <a:srgbClr val="0000CC"/>
                </a:solidFill>
                <a:latin typeface="Arial"/>
                <a:ea typeface="Arial"/>
                <a:cs typeface="Arial"/>
                <a:sym typeface="Arial"/>
              </a:rPr>
              <a:t>building 47c </a:t>
            </a:r>
            <a:r>
              <a:rPr b="0" i="0" lang="en-GB" sz="1900" u="none" cap="none" strike="noStrike">
                <a:solidFill>
                  <a:schemeClr val="dk1"/>
                </a:solidFill>
                <a:latin typeface="Arial"/>
                <a:ea typeface="Arial"/>
                <a:cs typeface="Arial"/>
                <a:sym typeface="Arial"/>
              </a:rPr>
              <a:t>(L048</a:t>
            </a:r>
            <a:br>
              <a:rPr b="0" i="0" lang="en-GB" sz="1900" u="none" cap="none" strike="noStrike">
                <a:solidFill>
                  <a:schemeClr val="dk1"/>
                </a:solidFill>
                <a:latin typeface="Arial"/>
                <a:ea typeface="Arial"/>
                <a:cs typeface="Arial"/>
                <a:sym typeface="Arial"/>
              </a:rPr>
            </a:br>
            <a:r>
              <a:rPr b="0" i="0" lang="en-GB" sz="1900" u="none" cap="none" strike="noStrike">
                <a:solidFill>
                  <a:schemeClr val="dk1"/>
                </a:solidFill>
                <a:latin typeface="Arial"/>
                <a:ea typeface="Arial"/>
                <a:cs typeface="Arial"/>
                <a:sym typeface="Arial"/>
              </a:rPr>
              <a:t> ground floor, PETRA III). </a:t>
            </a:r>
            <a:endParaRPr b="0" i="0" sz="3200" u="none" cap="none" strike="noStrike">
              <a:solidFill>
                <a:schemeClr val="dk1"/>
              </a:solidFill>
              <a:latin typeface="Arial"/>
              <a:ea typeface="Arial"/>
              <a:cs typeface="Arial"/>
              <a:sym typeface="Arial"/>
            </a:endParaRPr>
          </a:p>
          <a:p>
            <a:pPr indent="-171450" lvl="1" marL="628650" marR="0" rtl="0" algn="l">
              <a:spcBef>
                <a:spcPts val="1200"/>
              </a:spcBef>
              <a:spcAft>
                <a:spcPts val="0"/>
              </a:spcAft>
              <a:buNone/>
            </a:pPr>
            <a:r>
              <a:rPr b="0" i="0" lang="en-GB" sz="1900" u="none" cap="none" strike="noStrike">
                <a:solidFill>
                  <a:schemeClr val="dk1"/>
                </a:solidFill>
                <a:latin typeface="Arial"/>
                <a:ea typeface="Arial"/>
                <a:cs typeface="Arial"/>
                <a:sym typeface="Arial"/>
              </a:rPr>
              <a:t>ii) EMBL laboratories in </a:t>
            </a:r>
            <a:r>
              <a:rPr b="0" i="0" lang="en-GB" sz="1900" u="sng" cap="none" strike="noStrike">
                <a:solidFill>
                  <a:srgbClr val="0000CC"/>
                </a:solidFill>
                <a:latin typeface="Arial"/>
                <a:ea typeface="Arial"/>
                <a:cs typeface="Arial"/>
                <a:sym typeface="Arial"/>
              </a:rPr>
              <a:t>building 48e </a:t>
            </a:r>
            <a:r>
              <a:rPr b="0" i="0" lang="en-GB" sz="1900" u="none" cap="none" strike="noStrike">
                <a:solidFill>
                  <a:schemeClr val="dk1"/>
                </a:solidFill>
                <a:latin typeface="Arial"/>
                <a:ea typeface="Arial"/>
                <a:cs typeface="Arial"/>
                <a:sym typeface="Arial"/>
              </a:rPr>
              <a:t>and </a:t>
            </a:r>
            <a:br>
              <a:rPr b="0" i="0" lang="en-GB" sz="1900" u="none" cap="none" strike="noStrike">
                <a:solidFill>
                  <a:schemeClr val="dk1"/>
                </a:solidFill>
                <a:latin typeface="Arial"/>
                <a:ea typeface="Arial"/>
                <a:cs typeface="Arial"/>
                <a:sym typeface="Arial"/>
              </a:rPr>
            </a:br>
            <a:r>
              <a:rPr b="0" i="0" lang="en-GB" sz="1900" u="sng" cap="none" strike="noStrike">
                <a:solidFill>
                  <a:srgbClr val="0000CC"/>
                </a:solidFill>
                <a:latin typeface="Arial"/>
                <a:ea typeface="Arial"/>
                <a:cs typeface="Arial"/>
                <a:sym typeface="Arial"/>
              </a:rPr>
              <a:t>building 15</a:t>
            </a:r>
            <a:r>
              <a:rPr b="0" i="0" lang="en-GB" sz="1900" u="none" cap="none" strike="noStrike">
                <a:solidFill>
                  <a:schemeClr val="dk1"/>
                </a:solidFill>
                <a:latin typeface="Arial"/>
                <a:ea typeface="Arial"/>
                <a:cs typeface="Arial"/>
                <a:sym typeface="Arial"/>
              </a:rPr>
              <a:t>: the </a:t>
            </a:r>
            <a:r>
              <a:rPr b="1" i="0" lang="en-GB" sz="1900" u="none" cap="none" strike="noStrike">
                <a:solidFill>
                  <a:schemeClr val="dk1"/>
                </a:solidFill>
                <a:latin typeface="Arial"/>
                <a:ea typeface="Arial"/>
                <a:cs typeface="Arial"/>
                <a:sym typeface="Arial"/>
              </a:rPr>
              <a:t>S</a:t>
            </a:r>
            <a:r>
              <a:rPr b="0" i="0" lang="en-GB" sz="1900" u="none" cap="none" strike="noStrike">
                <a:solidFill>
                  <a:schemeClr val="dk1"/>
                </a:solidFill>
                <a:latin typeface="Arial"/>
                <a:ea typeface="Arial"/>
                <a:cs typeface="Arial"/>
                <a:sym typeface="Arial"/>
              </a:rPr>
              <a:t>ample </a:t>
            </a:r>
            <a:r>
              <a:rPr b="1" i="0" lang="en-GB" sz="1900" u="none" cap="none" strike="noStrike">
                <a:solidFill>
                  <a:schemeClr val="dk1"/>
                </a:solidFill>
                <a:latin typeface="Arial"/>
                <a:ea typeface="Arial"/>
                <a:cs typeface="Arial"/>
                <a:sym typeface="Arial"/>
              </a:rPr>
              <a:t>P</a:t>
            </a:r>
            <a:r>
              <a:rPr b="0" i="0" lang="en-GB" sz="1900" u="none" cap="none" strike="noStrike">
                <a:solidFill>
                  <a:schemeClr val="dk1"/>
                </a:solidFill>
                <a:latin typeface="Arial"/>
                <a:ea typeface="Arial"/>
                <a:cs typeface="Arial"/>
                <a:sym typeface="Arial"/>
              </a:rPr>
              <a:t>reparation and </a:t>
            </a:r>
            <a:br>
              <a:rPr b="0" i="0" lang="en-GB" sz="1900" u="none" cap="none" strike="noStrike">
                <a:solidFill>
                  <a:schemeClr val="dk1"/>
                </a:solidFill>
                <a:latin typeface="Arial"/>
                <a:ea typeface="Arial"/>
                <a:cs typeface="Arial"/>
                <a:sym typeface="Arial"/>
              </a:rPr>
            </a:br>
            <a:r>
              <a:rPr b="1" i="0" lang="en-GB" sz="1900" u="none" cap="none" strike="noStrike">
                <a:solidFill>
                  <a:schemeClr val="dk1"/>
                </a:solidFill>
                <a:latin typeface="Arial"/>
                <a:ea typeface="Arial"/>
                <a:cs typeface="Arial"/>
                <a:sym typeface="Arial"/>
              </a:rPr>
              <a:t>C</a:t>
            </a:r>
            <a:r>
              <a:rPr b="0" i="0" lang="en-GB" sz="1900" u="none" cap="none" strike="noStrike">
                <a:solidFill>
                  <a:schemeClr val="dk1"/>
                </a:solidFill>
                <a:latin typeface="Arial"/>
                <a:ea typeface="Arial"/>
                <a:cs typeface="Arial"/>
                <a:sym typeface="Arial"/>
              </a:rPr>
              <a:t>haracterisation and </a:t>
            </a:r>
            <a:r>
              <a:rPr b="1" i="0" lang="en-GB" sz="1900" u="none" cap="none" strike="noStrike">
                <a:solidFill>
                  <a:schemeClr val="dk1"/>
                </a:solidFill>
                <a:latin typeface="Arial"/>
                <a:ea typeface="Arial"/>
                <a:cs typeface="Arial"/>
                <a:sym typeface="Arial"/>
              </a:rPr>
              <a:t>H</a:t>
            </a:r>
            <a:r>
              <a:rPr b="0" i="0" lang="en-GB" sz="1900" u="none" cap="none" strike="noStrike">
                <a:solidFill>
                  <a:schemeClr val="dk1"/>
                </a:solidFill>
                <a:latin typeface="Arial"/>
                <a:ea typeface="Arial"/>
                <a:cs typeface="Arial"/>
                <a:sym typeface="Arial"/>
              </a:rPr>
              <a:t>igh-</a:t>
            </a:r>
            <a:r>
              <a:rPr b="1" i="0" lang="en-GB" sz="1900" u="none" cap="none" strike="noStrike">
                <a:solidFill>
                  <a:schemeClr val="dk1"/>
                </a:solidFill>
                <a:latin typeface="Arial"/>
                <a:ea typeface="Arial"/>
                <a:cs typeface="Arial"/>
                <a:sym typeface="Arial"/>
              </a:rPr>
              <a:t>T</a:t>
            </a:r>
            <a:r>
              <a:rPr b="0" i="0" lang="en-GB" sz="1900" u="none" cap="none" strike="noStrike">
                <a:solidFill>
                  <a:schemeClr val="dk1"/>
                </a:solidFill>
                <a:latin typeface="Arial"/>
                <a:ea typeface="Arial"/>
                <a:cs typeface="Arial"/>
                <a:sym typeface="Arial"/>
              </a:rPr>
              <a:t>hroughput </a:t>
            </a:r>
            <a:br>
              <a:rPr b="0" i="0" lang="en-GB" sz="1900" u="none" cap="none" strike="noStrike">
                <a:solidFill>
                  <a:schemeClr val="dk1"/>
                </a:solidFill>
                <a:latin typeface="Arial"/>
                <a:ea typeface="Arial"/>
                <a:cs typeface="Arial"/>
                <a:sym typeface="Arial"/>
              </a:rPr>
            </a:br>
            <a:r>
              <a:rPr b="0" i="0" lang="en-GB" sz="1900" u="none" cap="none" strike="noStrike">
                <a:solidFill>
                  <a:schemeClr val="dk1"/>
                </a:solidFill>
                <a:latin typeface="Arial"/>
                <a:ea typeface="Arial"/>
                <a:cs typeface="Arial"/>
                <a:sym typeface="Arial"/>
              </a:rPr>
              <a:t>Crystallisation facility (SPC &amp; HTX facility).</a:t>
            </a:r>
            <a:endParaRPr b="0" i="0" sz="3200" u="none" cap="none" strike="noStrike">
              <a:solidFill>
                <a:schemeClr val="dk1"/>
              </a:solidFill>
              <a:latin typeface="Arial"/>
              <a:ea typeface="Arial"/>
              <a:cs typeface="Arial"/>
              <a:sym typeface="Arial"/>
            </a:endParaRPr>
          </a:p>
          <a:p>
            <a:pPr indent="0" lvl="0" marL="0" marR="0" rtl="0" algn="l">
              <a:spcBef>
                <a:spcPts val="1200"/>
              </a:spcBef>
              <a:spcAft>
                <a:spcPts val="0"/>
              </a:spcAft>
              <a:buNone/>
            </a:pPr>
            <a:r>
              <a:t/>
            </a:r>
            <a:endParaRPr b="0" i="0" sz="1900" u="none" cap="none" strike="noStrike">
              <a:solidFill>
                <a:schemeClr val="dk1"/>
              </a:solidFill>
              <a:latin typeface="Arial"/>
              <a:ea typeface="Arial"/>
              <a:cs typeface="Arial"/>
              <a:sym typeface="Arial"/>
            </a:endParaRPr>
          </a:p>
          <a:p>
            <a:pPr indent="-342900" lvl="0" marL="342900" marR="0" rtl="0" algn="l">
              <a:spcBef>
                <a:spcPts val="1200"/>
              </a:spcBef>
              <a:spcAft>
                <a:spcPts val="0"/>
              </a:spcAft>
              <a:buClr>
                <a:schemeClr val="accent1"/>
              </a:buClr>
              <a:buSzPts val="1900"/>
              <a:buFont typeface="Arial"/>
              <a:buChar char="•"/>
            </a:pPr>
            <a:r>
              <a:rPr b="0" i="0" lang="en-GB" sz="1900" u="none" cap="none" strike="noStrike">
                <a:solidFill>
                  <a:schemeClr val="dk1"/>
                </a:solidFill>
                <a:latin typeface="Arial"/>
                <a:ea typeface="Arial"/>
                <a:cs typeface="Arial"/>
                <a:sym typeface="Arial"/>
              </a:rPr>
              <a:t>A printed version of the complete Safety Policy </a:t>
            </a:r>
            <a:br>
              <a:rPr b="0" i="0" lang="en-GB" sz="1900" u="none" cap="none" strike="noStrike">
                <a:solidFill>
                  <a:schemeClr val="dk1"/>
                </a:solidFill>
                <a:latin typeface="Arial"/>
                <a:ea typeface="Arial"/>
                <a:cs typeface="Arial"/>
                <a:sym typeface="Arial"/>
              </a:rPr>
            </a:br>
            <a:r>
              <a:rPr b="0" i="0" lang="en-GB" sz="1900" u="none" cap="none" strike="noStrike">
                <a:solidFill>
                  <a:schemeClr val="dk1"/>
                </a:solidFill>
                <a:latin typeface="Arial"/>
                <a:ea typeface="Arial"/>
                <a:cs typeface="Arial"/>
                <a:sym typeface="Arial"/>
              </a:rPr>
              <a:t>for the EMBL Hamburg unit is available for </a:t>
            </a:r>
            <a:br>
              <a:rPr b="0" i="0" lang="en-GB" sz="1900" u="none" cap="none" strike="noStrike">
                <a:solidFill>
                  <a:schemeClr val="dk1"/>
                </a:solidFill>
                <a:latin typeface="Arial"/>
                <a:ea typeface="Arial"/>
                <a:cs typeface="Arial"/>
                <a:sym typeface="Arial"/>
              </a:rPr>
            </a:br>
            <a:r>
              <a:rPr b="0" i="0" lang="en-GB" sz="1900" u="none" cap="none" strike="noStrike">
                <a:solidFill>
                  <a:schemeClr val="dk1"/>
                </a:solidFill>
                <a:latin typeface="Arial"/>
                <a:ea typeface="Arial"/>
                <a:cs typeface="Arial"/>
                <a:sym typeface="Arial"/>
              </a:rPr>
              <a:t>consultation in the SPC facility.</a:t>
            </a:r>
            <a:endParaRPr b="0" i="0" sz="2000" u="none" cap="none" strike="noStrike">
              <a:solidFill>
                <a:srgbClr val="0000CC"/>
              </a:solidFill>
              <a:latin typeface="Arial"/>
              <a:ea typeface="Arial"/>
              <a:cs typeface="Arial"/>
              <a:sym typeface="Arial"/>
            </a:endParaRPr>
          </a:p>
          <a:p>
            <a:pPr indent="-171450" lvl="1" marL="628650" marR="0" rtl="0" algn="l">
              <a:spcBef>
                <a:spcPts val="1200"/>
              </a:spcBef>
              <a:spcAft>
                <a:spcPts val="0"/>
              </a:spcAft>
              <a:buNone/>
            </a:pPr>
            <a:r>
              <a:t/>
            </a:r>
            <a:endParaRPr b="0" i="0" sz="1900" u="none" cap="none" strike="noStrike">
              <a:solidFill>
                <a:schemeClr val="dk1"/>
              </a:solidFill>
              <a:latin typeface="Arial"/>
              <a:ea typeface="Arial"/>
              <a:cs typeface="Arial"/>
              <a:sym typeface="Arial"/>
            </a:endParaRPr>
          </a:p>
        </p:txBody>
      </p:sp>
      <p:grpSp>
        <p:nvGrpSpPr>
          <p:cNvPr id="102" name="Google Shape;102;p2"/>
          <p:cNvGrpSpPr/>
          <p:nvPr/>
        </p:nvGrpSpPr>
        <p:grpSpPr>
          <a:xfrm>
            <a:off x="5838254" y="980728"/>
            <a:ext cx="3057525" cy="4314825"/>
            <a:chOff x="5978971" y="1487907"/>
            <a:chExt cx="3057525" cy="4314825"/>
          </a:xfrm>
        </p:grpSpPr>
        <p:pic>
          <p:nvPicPr>
            <p:cNvPr id="103" name="Google Shape;103;p2"/>
            <p:cNvPicPr preferRelativeResize="0"/>
            <p:nvPr/>
          </p:nvPicPr>
          <p:blipFill rotWithShape="1">
            <a:blip r:embed="rId3">
              <a:alphaModFix/>
            </a:blip>
            <a:srcRect b="0" l="0" r="0" t="0"/>
            <a:stretch/>
          </p:blipFill>
          <p:spPr>
            <a:xfrm>
              <a:off x="5978971" y="1487907"/>
              <a:ext cx="3057525" cy="4314825"/>
            </a:xfrm>
            <a:prstGeom prst="rect">
              <a:avLst/>
            </a:prstGeom>
            <a:noFill/>
            <a:ln cap="flat" cmpd="sng" w="9525">
              <a:solidFill>
                <a:schemeClr val="dk1"/>
              </a:solidFill>
              <a:prstDash val="solid"/>
              <a:round/>
              <a:headEnd len="sm" w="sm" type="none"/>
              <a:tailEnd len="sm" w="sm" type="none"/>
            </a:ln>
          </p:spPr>
        </p:pic>
        <p:cxnSp>
          <p:nvCxnSpPr>
            <p:cNvPr id="104" name="Google Shape;104;p2"/>
            <p:cNvCxnSpPr>
              <a:stCxn id="105" idx="3"/>
            </p:cNvCxnSpPr>
            <p:nvPr/>
          </p:nvCxnSpPr>
          <p:spPr>
            <a:xfrm flipH="1" rot="10800000">
              <a:off x="7491412" y="4217739"/>
              <a:ext cx="1262700" cy="465300"/>
            </a:xfrm>
            <a:prstGeom prst="straightConnector1">
              <a:avLst/>
            </a:prstGeom>
            <a:noFill/>
            <a:ln cap="flat" cmpd="sng" w="22225">
              <a:solidFill>
                <a:srgbClr val="FF0000"/>
              </a:solidFill>
              <a:prstDash val="solid"/>
              <a:round/>
              <a:headEnd len="sm" w="sm" type="none"/>
              <a:tailEnd len="lg" w="lg" type="oval"/>
            </a:ln>
          </p:spPr>
        </p:cxnSp>
        <p:cxnSp>
          <p:nvCxnSpPr>
            <p:cNvPr id="106" name="Google Shape;106;p2"/>
            <p:cNvCxnSpPr>
              <a:stCxn id="107" idx="2"/>
            </p:cNvCxnSpPr>
            <p:nvPr/>
          </p:nvCxnSpPr>
          <p:spPr>
            <a:xfrm>
              <a:off x="8518139" y="3220160"/>
              <a:ext cx="237000" cy="785100"/>
            </a:xfrm>
            <a:prstGeom prst="straightConnector1">
              <a:avLst/>
            </a:prstGeom>
            <a:noFill/>
            <a:ln cap="flat" cmpd="sng" w="22225">
              <a:solidFill>
                <a:srgbClr val="FF0000"/>
              </a:solidFill>
              <a:prstDash val="solid"/>
              <a:round/>
              <a:headEnd len="sm" w="sm" type="none"/>
              <a:tailEnd len="lg" w="lg" type="oval"/>
            </a:ln>
          </p:spPr>
        </p:cxnSp>
        <p:sp>
          <p:nvSpPr>
            <p:cNvPr id="105" name="Google Shape;105;p2"/>
            <p:cNvSpPr txBox="1"/>
            <p:nvPr/>
          </p:nvSpPr>
          <p:spPr>
            <a:xfrm>
              <a:off x="6226322" y="4390651"/>
              <a:ext cx="1265090" cy="584775"/>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GB" sz="1600" u="none" cap="none" strike="noStrike">
                  <a:solidFill>
                    <a:schemeClr val="dk1"/>
                  </a:solidFill>
                  <a:latin typeface="Arial"/>
                  <a:ea typeface="Arial"/>
                  <a:cs typeface="Arial"/>
                  <a:sym typeface="Arial"/>
                </a:rPr>
                <a:t>SPC &amp; HTX</a:t>
              </a:r>
              <a:br>
                <a:rPr b="0" i="0" lang="en-GB" sz="1600" u="none" cap="none" strike="noStrike">
                  <a:solidFill>
                    <a:schemeClr val="dk1"/>
                  </a:solidFill>
                  <a:latin typeface="Arial"/>
                  <a:ea typeface="Arial"/>
                  <a:cs typeface="Arial"/>
                  <a:sym typeface="Arial"/>
                </a:rPr>
              </a:br>
              <a:r>
                <a:rPr b="0" i="0" lang="en-GB" sz="1600" u="none" cap="none" strike="noStrike">
                  <a:solidFill>
                    <a:schemeClr val="dk1"/>
                  </a:solidFill>
                  <a:latin typeface="Arial"/>
                  <a:ea typeface="Arial"/>
                  <a:cs typeface="Arial"/>
                  <a:sym typeface="Arial"/>
                </a:rPr>
                <a:t>facility</a:t>
              </a:r>
              <a:endParaRPr b="0" i="0" sz="3200" u="none" cap="none" strike="noStrike">
                <a:solidFill>
                  <a:schemeClr val="dk1"/>
                </a:solidFill>
                <a:latin typeface="Arial"/>
                <a:ea typeface="Arial"/>
                <a:cs typeface="Arial"/>
                <a:sym typeface="Arial"/>
              </a:endParaRPr>
            </a:p>
          </p:txBody>
        </p:sp>
        <p:sp>
          <p:nvSpPr>
            <p:cNvPr id="107" name="Google Shape;107;p2"/>
            <p:cNvSpPr txBox="1"/>
            <p:nvPr/>
          </p:nvSpPr>
          <p:spPr>
            <a:xfrm>
              <a:off x="8044291" y="2881606"/>
              <a:ext cx="947695" cy="338554"/>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GB" sz="1600" u="none" cap="none" strike="noStrike">
                  <a:solidFill>
                    <a:schemeClr val="dk1"/>
                  </a:solidFill>
                  <a:latin typeface="Arial"/>
                  <a:ea typeface="Arial"/>
                  <a:cs typeface="Arial"/>
                  <a:sym typeface="Arial"/>
                </a:rPr>
                <a:t>User lab</a:t>
              </a:r>
              <a:endParaRPr b="0" i="0" sz="3200" u="none" cap="none" strike="noStrike">
                <a:solidFill>
                  <a:schemeClr val="dk1"/>
                </a:solidFill>
                <a:latin typeface="Arial"/>
                <a:ea typeface="Arial"/>
                <a:cs typeface="Arial"/>
                <a:sym typeface="Arial"/>
              </a:endParaRPr>
            </a:p>
          </p:txBody>
        </p:sp>
        <p:cxnSp>
          <p:nvCxnSpPr>
            <p:cNvPr id="108" name="Google Shape;108;p2"/>
            <p:cNvCxnSpPr>
              <a:stCxn id="105" idx="3"/>
            </p:cNvCxnSpPr>
            <p:nvPr/>
          </p:nvCxnSpPr>
          <p:spPr>
            <a:xfrm>
              <a:off x="7491412" y="4683039"/>
              <a:ext cx="317700" cy="549300"/>
            </a:xfrm>
            <a:prstGeom prst="straightConnector1">
              <a:avLst/>
            </a:prstGeom>
            <a:noFill/>
            <a:ln cap="flat" cmpd="sng" w="22225">
              <a:solidFill>
                <a:srgbClr val="FF0000"/>
              </a:solidFill>
              <a:prstDash val="solid"/>
              <a:round/>
              <a:headEnd len="sm" w="sm" type="none"/>
              <a:tailEnd len="lg" w="lg" type="oval"/>
            </a:ln>
          </p:spPr>
        </p:cxn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pic>
        <p:nvPicPr>
          <p:cNvPr id="496" name="Google Shape;496;p20"/>
          <p:cNvPicPr preferRelativeResize="0"/>
          <p:nvPr/>
        </p:nvPicPr>
        <p:blipFill rotWithShape="1">
          <a:blip r:embed="rId3">
            <a:alphaModFix/>
          </a:blip>
          <a:srcRect b="0" l="0" r="0" t="0"/>
          <a:stretch/>
        </p:blipFill>
        <p:spPr>
          <a:xfrm>
            <a:off x="5134712" y="3912934"/>
            <a:ext cx="1944216" cy="1702027"/>
          </a:xfrm>
          <a:prstGeom prst="rect">
            <a:avLst/>
          </a:prstGeom>
          <a:noFill/>
          <a:ln>
            <a:noFill/>
          </a:ln>
        </p:spPr>
      </p:pic>
      <p:sp>
        <p:nvSpPr>
          <p:cNvPr id="497" name="Google Shape;497;p20"/>
          <p:cNvSpPr txBox="1"/>
          <p:nvPr>
            <p:ph idx="12" type="sldNum"/>
          </p:nvPr>
        </p:nvSpPr>
        <p:spPr>
          <a:xfrm>
            <a:off x="152400" y="6375400"/>
            <a:ext cx="747192" cy="228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sz="1200"/>
              <a:t>‹#›</a:t>
            </a:fld>
            <a:r>
              <a:rPr lang="en-GB" sz="1200"/>
              <a:t> / 24</a:t>
            </a:r>
            <a:endParaRPr/>
          </a:p>
          <a:p>
            <a:pPr indent="0" lvl="0" marL="0" rtl="0" algn="l">
              <a:spcBef>
                <a:spcPts val="0"/>
              </a:spcBef>
              <a:spcAft>
                <a:spcPts val="0"/>
              </a:spcAft>
              <a:buNone/>
            </a:pPr>
            <a:r>
              <a:t/>
            </a:r>
            <a:endParaRPr/>
          </a:p>
        </p:txBody>
      </p:sp>
      <p:sp>
        <p:nvSpPr>
          <p:cNvPr id="498" name="Google Shape;498;p20"/>
          <p:cNvSpPr txBox="1"/>
          <p:nvPr>
            <p:ph type="title"/>
          </p:nvPr>
        </p:nvSpPr>
        <p:spPr>
          <a:xfrm>
            <a:off x="395536" y="231105"/>
            <a:ext cx="8153399"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a:t>Biological safety</a:t>
            </a:r>
            <a:endParaRPr/>
          </a:p>
        </p:txBody>
      </p:sp>
      <p:sp>
        <p:nvSpPr>
          <p:cNvPr id="499" name="Google Shape;499;p20"/>
          <p:cNvSpPr txBox="1"/>
          <p:nvPr>
            <p:ph idx="1" type="body"/>
          </p:nvPr>
        </p:nvSpPr>
        <p:spPr>
          <a:xfrm>
            <a:off x="395536" y="836712"/>
            <a:ext cx="8352928" cy="3096344"/>
          </a:xfrm>
          <a:prstGeom prst="rect">
            <a:avLst/>
          </a:prstGeom>
          <a:noFill/>
          <a:ln>
            <a:noFill/>
          </a:ln>
        </p:spPr>
        <p:txBody>
          <a:bodyPr anchorCtr="0" anchor="t" bIns="0" lIns="0" spcFirstLastPara="1" rIns="0" wrap="square" tIns="0">
            <a:noAutofit/>
          </a:bodyPr>
          <a:lstStyle/>
          <a:p>
            <a:pPr indent="-171450" lvl="0" marL="171450" rtl="0" algn="l">
              <a:lnSpc>
                <a:spcPct val="113999"/>
              </a:lnSpc>
              <a:spcBef>
                <a:spcPts val="0"/>
              </a:spcBef>
              <a:spcAft>
                <a:spcPts val="0"/>
              </a:spcAft>
              <a:buSzPts val="1800"/>
              <a:buFont typeface="Arial"/>
              <a:buChar char="•"/>
            </a:pPr>
            <a:r>
              <a:rPr lang="en-GB" sz="1800"/>
              <a:t>The user lab and SPC laboratories can only be used to prepare biological materials that present </a:t>
            </a:r>
            <a:r>
              <a:rPr b="1" lang="en-GB" sz="1800" u="sng">
                <a:solidFill>
                  <a:srgbClr val="0000CC"/>
                </a:solidFill>
              </a:rPr>
              <a:t>no risk to human health and/or the environment</a:t>
            </a:r>
            <a:r>
              <a:rPr lang="en-GB" sz="1800"/>
              <a:t> (classified as S1). For example, non-infectious, non-virulent, non-toxic, non-prion, non-replicative biological macromolecules.</a:t>
            </a:r>
            <a:endParaRPr/>
          </a:p>
          <a:p>
            <a:pPr indent="-171450" lvl="0" marL="171450" rtl="0" algn="l">
              <a:lnSpc>
                <a:spcPct val="113999"/>
              </a:lnSpc>
              <a:spcBef>
                <a:spcPts val="1000"/>
              </a:spcBef>
              <a:spcAft>
                <a:spcPts val="0"/>
              </a:spcAft>
              <a:buSzPts val="1800"/>
              <a:buFont typeface="Arial"/>
              <a:buChar char="•"/>
            </a:pPr>
            <a:r>
              <a:rPr lang="en-GB" sz="1800"/>
              <a:t>Before handling intact biological material, you must inform and get the approval of the </a:t>
            </a:r>
            <a:r>
              <a:rPr lang="en-GB" sz="1800">
                <a:solidFill>
                  <a:srgbClr val="0000CC"/>
                </a:solidFill>
              </a:rPr>
              <a:t>genetic engineering project leader </a:t>
            </a:r>
            <a:r>
              <a:rPr lang="en-GB" sz="1800" u="sng">
                <a:solidFill>
                  <a:srgbClr val="FF0000"/>
                </a:solidFill>
              </a:rPr>
              <a:t>Maria Garcia Alai.</a:t>
            </a:r>
            <a:endParaRPr/>
          </a:p>
          <a:p>
            <a:pPr indent="-171450" lvl="0" marL="171450" rtl="0" algn="l">
              <a:lnSpc>
                <a:spcPct val="113999"/>
              </a:lnSpc>
              <a:spcBef>
                <a:spcPts val="1000"/>
              </a:spcBef>
              <a:spcAft>
                <a:spcPts val="0"/>
              </a:spcAft>
              <a:buSzPts val="1800"/>
              <a:buFont typeface="Arial"/>
              <a:buChar char="•"/>
            </a:pPr>
            <a:r>
              <a:rPr lang="en-GB" sz="1800">
                <a:solidFill>
                  <a:srgbClr val="0000CC"/>
                </a:solidFill>
              </a:rPr>
              <a:t>Organisms, viruses and biological agents </a:t>
            </a:r>
            <a:r>
              <a:rPr lang="en-GB" sz="1800"/>
              <a:t>presenting a risk to human health and/or the environment (S2 and above) </a:t>
            </a:r>
            <a:r>
              <a:rPr b="1" lang="en-GB" sz="1800" u="sng">
                <a:solidFill>
                  <a:srgbClr val="0000CC"/>
                </a:solidFill>
              </a:rPr>
              <a:t>must not </a:t>
            </a:r>
            <a:r>
              <a:rPr lang="en-GB" sz="1800"/>
              <a:t>be taken into the user lab or SPC facility!</a:t>
            </a:r>
            <a:endParaRPr/>
          </a:p>
        </p:txBody>
      </p:sp>
      <p:pic>
        <p:nvPicPr>
          <p:cNvPr id="500" name="Google Shape;500;p20"/>
          <p:cNvPicPr preferRelativeResize="0"/>
          <p:nvPr/>
        </p:nvPicPr>
        <p:blipFill rotWithShape="1">
          <a:blip r:embed="rId4">
            <a:alphaModFix/>
          </a:blip>
          <a:srcRect b="0" l="0" r="0" t="0"/>
          <a:stretch/>
        </p:blipFill>
        <p:spPr>
          <a:xfrm>
            <a:off x="1619672" y="4157663"/>
            <a:ext cx="2160240" cy="1688843"/>
          </a:xfrm>
          <a:prstGeom prst="rect">
            <a:avLst/>
          </a:prstGeom>
          <a:noFill/>
          <a:ln>
            <a:noFill/>
          </a:ln>
        </p:spPr>
      </p:pic>
      <p:sp>
        <p:nvSpPr>
          <p:cNvPr id="501" name="Google Shape;501;p20"/>
          <p:cNvSpPr txBox="1"/>
          <p:nvPr/>
        </p:nvSpPr>
        <p:spPr>
          <a:xfrm>
            <a:off x="5148064" y="5580529"/>
            <a:ext cx="1917513"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3200" u="none" cap="none" strike="noStrike">
                <a:solidFill>
                  <a:srgbClr val="FF0000"/>
                </a:solidFill>
                <a:latin typeface="Arial"/>
                <a:ea typeface="Arial"/>
                <a:cs typeface="Arial"/>
                <a:sym typeface="Arial"/>
              </a:rPr>
              <a:t>S2 S3 S4</a:t>
            </a:r>
            <a:endParaRPr b="1" i="0" sz="3200" u="none" cap="none" strike="noStrike">
              <a:solidFill>
                <a:srgbClr val="FF0000"/>
              </a:solidFill>
              <a:latin typeface="Arial"/>
              <a:ea typeface="Arial"/>
              <a:cs typeface="Arial"/>
              <a:sym typeface="Arial"/>
            </a:endParaRPr>
          </a:p>
        </p:txBody>
      </p:sp>
      <p:sp>
        <p:nvSpPr>
          <p:cNvPr id="502" name="Google Shape;502;p20"/>
          <p:cNvSpPr/>
          <p:nvPr/>
        </p:nvSpPr>
        <p:spPr>
          <a:xfrm flipH="1" rot="10800000">
            <a:off x="5134712" y="3912932"/>
            <a:ext cx="949455" cy="1595587"/>
          </a:xfrm>
          <a:prstGeom prst="rtTriangle">
            <a:avLst/>
          </a:prstGeom>
          <a:solidFill>
            <a:srgbClr val="E5E5E5"/>
          </a:solidFill>
          <a:ln cap="flat" cmpd="sng" w="9525">
            <a:solidFill>
              <a:srgbClr val="E5E5E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503" name="Google Shape;503;p20"/>
          <p:cNvSpPr/>
          <p:nvPr/>
        </p:nvSpPr>
        <p:spPr>
          <a:xfrm rot="10800000">
            <a:off x="6116121" y="3911211"/>
            <a:ext cx="949455" cy="1595587"/>
          </a:xfrm>
          <a:prstGeom prst="rtTriangle">
            <a:avLst/>
          </a:prstGeom>
          <a:solidFill>
            <a:srgbClr val="E5E5E5"/>
          </a:solidFill>
          <a:ln cap="flat" cmpd="sng" w="9525">
            <a:solidFill>
              <a:srgbClr val="E5E5E5"/>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504" name="Google Shape;504;p20"/>
          <p:cNvSpPr/>
          <p:nvPr/>
        </p:nvSpPr>
        <p:spPr>
          <a:xfrm>
            <a:off x="4716016" y="3429000"/>
            <a:ext cx="2808312" cy="2808312"/>
          </a:xfrm>
          <a:prstGeom prst="mathMultiply">
            <a:avLst>
              <a:gd fmla="val 10292" name="adj1"/>
            </a:avLst>
          </a:prstGeom>
          <a:solidFill>
            <a:srgbClr val="FF0000">
              <a:alpha val="31764"/>
            </a:srgbClr>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21"/>
          <p:cNvSpPr txBox="1"/>
          <p:nvPr>
            <p:ph type="title"/>
          </p:nvPr>
        </p:nvSpPr>
        <p:spPr>
          <a:xfrm>
            <a:off x="395536" y="116632"/>
            <a:ext cx="8153399"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sz="3000"/>
              <a:t>The biological risk groups</a:t>
            </a:r>
            <a:endParaRPr sz="3000">
              <a:solidFill>
                <a:srgbClr val="FF0000"/>
              </a:solidFill>
            </a:endParaRPr>
          </a:p>
        </p:txBody>
      </p:sp>
      <p:sp>
        <p:nvSpPr>
          <p:cNvPr id="510" name="Google Shape;510;p21"/>
          <p:cNvSpPr txBox="1"/>
          <p:nvPr>
            <p:ph idx="1" type="body"/>
          </p:nvPr>
        </p:nvSpPr>
        <p:spPr>
          <a:xfrm>
            <a:off x="451048" y="692696"/>
            <a:ext cx="8441432" cy="5544616"/>
          </a:xfrm>
          <a:prstGeom prst="rect">
            <a:avLst/>
          </a:prstGeom>
          <a:noFill/>
          <a:ln>
            <a:noFill/>
          </a:ln>
        </p:spPr>
        <p:txBody>
          <a:bodyPr anchorCtr="0" anchor="t" bIns="0" lIns="0" spcFirstLastPara="1" rIns="0" wrap="square" tIns="0">
            <a:noAutofit/>
          </a:bodyPr>
          <a:lstStyle/>
          <a:p>
            <a:pPr indent="-342900" lvl="0" marL="342900" rtl="0" algn="l">
              <a:spcBef>
                <a:spcPts val="0"/>
              </a:spcBef>
              <a:spcAft>
                <a:spcPts val="0"/>
              </a:spcAft>
              <a:buSzPts val="1600"/>
              <a:buFont typeface="Arial"/>
              <a:buChar char="•"/>
            </a:pPr>
            <a:r>
              <a:rPr b="1" lang="en-GB" sz="1600"/>
              <a:t>Group S1: </a:t>
            </a:r>
            <a:r>
              <a:rPr b="1" lang="en-GB" sz="1600" u="sng">
                <a:solidFill>
                  <a:srgbClr val="0000CC"/>
                </a:solidFill>
              </a:rPr>
              <a:t>No Risk </a:t>
            </a:r>
            <a:r>
              <a:rPr b="1" lang="en-GB" sz="1600"/>
              <a:t>to health or the environment.</a:t>
            </a:r>
            <a:endParaRPr/>
          </a:p>
          <a:p>
            <a:pPr indent="-342900" lvl="0" marL="342900" rtl="0" algn="l">
              <a:spcBef>
                <a:spcPts val="0"/>
              </a:spcBef>
              <a:spcAft>
                <a:spcPts val="0"/>
              </a:spcAft>
              <a:buSzPts val="1600"/>
              <a:buFont typeface="Arial"/>
              <a:buChar char="•"/>
            </a:pPr>
            <a:r>
              <a:rPr lang="en-GB" sz="1600"/>
              <a:t>Purified recombinant gene products (e.g., proteins) produced using S1 organisms that are as safe as the S1 expression host (that are not virulence factors). </a:t>
            </a:r>
            <a:endParaRPr/>
          </a:p>
          <a:p>
            <a:pPr indent="-342900" lvl="0" marL="342900" rtl="0" algn="l">
              <a:spcBef>
                <a:spcPts val="0"/>
              </a:spcBef>
              <a:spcAft>
                <a:spcPts val="0"/>
              </a:spcAft>
              <a:buSzPts val="1600"/>
              <a:buFont typeface="Arial"/>
              <a:buChar char="•"/>
            </a:pPr>
            <a:r>
              <a:rPr lang="en-GB" sz="1600"/>
              <a:t>S1 expression organisms include laboratory strains of </a:t>
            </a:r>
            <a:r>
              <a:rPr i="1" lang="en-GB" sz="1600"/>
              <a:t>E. coli </a:t>
            </a:r>
            <a:r>
              <a:rPr lang="en-GB" sz="1600"/>
              <a:t>(</a:t>
            </a:r>
            <a:r>
              <a:rPr i="1" lang="en-GB" sz="1600"/>
              <a:t>E. coli </a:t>
            </a:r>
            <a:r>
              <a:rPr lang="en-GB" sz="1600"/>
              <a:t>Bl21), yeast (</a:t>
            </a:r>
            <a:r>
              <a:rPr i="1" lang="en-GB" sz="1600"/>
              <a:t>S. cerevisiae and P. pastoris) </a:t>
            </a:r>
            <a:r>
              <a:rPr lang="en-GB" sz="1600"/>
              <a:t>insect cell lines (Sf9/baculovirus) and HeLa cells. </a:t>
            </a:r>
            <a:endParaRPr/>
          </a:p>
          <a:p>
            <a:pPr indent="-254000" lvl="0" marL="342900" rtl="0" algn="l">
              <a:spcBef>
                <a:spcPts val="0"/>
              </a:spcBef>
              <a:spcAft>
                <a:spcPts val="0"/>
              </a:spcAft>
              <a:buSzPts val="1400"/>
              <a:buFont typeface="Arial"/>
              <a:buNone/>
            </a:pPr>
            <a:r>
              <a:t/>
            </a:r>
            <a:endParaRPr sz="1400"/>
          </a:p>
          <a:p>
            <a:pPr indent="-342900" lvl="0" marL="342900" rtl="0" algn="ctr">
              <a:spcBef>
                <a:spcPts val="0"/>
              </a:spcBef>
              <a:spcAft>
                <a:spcPts val="0"/>
              </a:spcAft>
              <a:buSzPts val="1600"/>
              <a:buFont typeface="Arial"/>
              <a:buNone/>
            </a:pPr>
            <a:r>
              <a:rPr b="1" i="1" lang="en-GB" sz="1600" u="sng"/>
              <a:t>Please contact the SPC staff if you are working with proteins purified from:</a:t>
            </a:r>
            <a:endParaRPr/>
          </a:p>
          <a:p>
            <a:pPr indent="-254000" lvl="0" marL="342900" rtl="0" algn="l">
              <a:spcBef>
                <a:spcPts val="0"/>
              </a:spcBef>
              <a:spcAft>
                <a:spcPts val="0"/>
              </a:spcAft>
              <a:buSzPts val="1400"/>
              <a:buFont typeface="Arial"/>
              <a:buNone/>
            </a:pPr>
            <a:r>
              <a:t/>
            </a:r>
            <a:endParaRPr sz="1400"/>
          </a:p>
          <a:p>
            <a:pPr indent="-342900" lvl="0" marL="342900" rtl="0" algn="l">
              <a:spcBef>
                <a:spcPts val="0"/>
              </a:spcBef>
              <a:spcAft>
                <a:spcPts val="0"/>
              </a:spcAft>
              <a:buSzPts val="1600"/>
              <a:buFont typeface="Arial"/>
              <a:buChar char="•"/>
            </a:pPr>
            <a:r>
              <a:rPr b="1" lang="en-GB" sz="1600"/>
              <a:t>Risk group S2: </a:t>
            </a:r>
            <a:r>
              <a:rPr b="1" lang="en-GB" sz="1600" u="sng">
                <a:solidFill>
                  <a:srgbClr val="FF0000"/>
                </a:solidFill>
              </a:rPr>
              <a:t>Little Risk </a:t>
            </a:r>
            <a:r>
              <a:rPr b="1" lang="en-GB" sz="1600"/>
              <a:t>to health or the environment.</a:t>
            </a:r>
            <a:endParaRPr/>
          </a:p>
          <a:p>
            <a:pPr indent="-342900" lvl="0" marL="342900" rtl="0" algn="l">
              <a:spcBef>
                <a:spcPts val="0"/>
              </a:spcBef>
              <a:spcAft>
                <a:spcPts val="0"/>
              </a:spcAft>
              <a:buSzPts val="1600"/>
              <a:buFont typeface="Arial"/>
              <a:buChar char="•"/>
            </a:pPr>
            <a:r>
              <a:rPr lang="en-GB" sz="1600"/>
              <a:t>Recombinant gene products, virulence factors or genes of unknown function that are expressed using an S1 host, but are originally derived from an S2-S4 organism.</a:t>
            </a:r>
            <a:endParaRPr/>
          </a:p>
          <a:p>
            <a:pPr indent="-342900" lvl="0" marL="342900" rtl="0" algn="l">
              <a:spcBef>
                <a:spcPts val="0"/>
              </a:spcBef>
              <a:spcAft>
                <a:spcPts val="0"/>
              </a:spcAft>
              <a:buSzPts val="1600"/>
              <a:buFont typeface="Arial"/>
              <a:buChar char="•"/>
            </a:pPr>
            <a:r>
              <a:rPr lang="en-GB" sz="1600"/>
              <a:t>Recombinant gene products that are expressed and purified from an S2 host, even if the gene product is S1 (e.g. S1 proteins expressed in</a:t>
            </a:r>
            <a:r>
              <a:rPr i="1" lang="en-GB" sz="1600"/>
              <a:t> Mycobacterium smegmatis</a:t>
            </a:r>
            <a:r>
              <a:rPr lang="en-GB" sz="1600"/>
              <a:t>).</a:t>
            </a:r>
            <a:endParaRPr/>
          </a:p>
          <a:p>
            <a:pPr indent="-342900" lvl="0" marL="342900" rtl="0" algn="l">
              <a:spcBef>
                <a:spcPts val="0"/>
              </a:spcBef>
              <a:spcAft>
                <a:spcPts val="0"/>
              </a:spcAft>
              <a:buSzPts val="1600"/>
              <a:buFont typeface="Arial"/>
              <a:buChar char="•"/>
            </a:pPr>
            <a:r>
              <a:rPr lang="en-GB" sz="1600"/>
              <a:t>Organisms and viruses which may affect health, cause disease or negatively impact the environment.</a:t>
            </a:r>
            <a:endParaRPr/>
          </a:p>
          <a:p>
            <a:pPr indent="0" lvl="0" marL="0" rtl="0" algn="ctr">
              <a:spcBef>
                <a:spcPts val="0"/>
              </a:spcBef>
              <a:spcAft>
                <a:spcPts val="0"/>
              </a:spcAft>
              <a:buSzPts val="1600"/>
              <a:buFont typeface="Arial"/>
              <a:buNone/>
            </a:pPr>
            <a:r>
              <a:rPr b="1" i="1" lang="en-GB" sz="1600" u="sng"/>
              <a:t>Banned from the SPC and User lab:</a:t>
            </a:r>
            <a:endParaRPr/>
          </a:p>
          <a:p>
            <a:pPr indent="-241300" lvl="0" marL="342900" rtl="0" algn="l">
              <a:spcBef>
                <a:spcPts val="0"/>
              </a:spcBef>
              <a:spcAft>
                <a:spcPts val="0"/>
              </a:spcAft>
              <a:buSzPts val="1600"/>
              <a:buFont typeface="Arial"/>
              <a:buNone/>
            </a:pPr>
            <a:r>
              <a:t/>
            </a:r>
            <a:endParaRPr sz="1600"/>
          </a:p>
          <a:p>
            <a:pPr indent="-342900" lvl="0" marL="342900" rtl="0" algn="l">
              <a:spcBef>
                <a:spcPts val="0"/>
              </a:spcBef>
              <a:spcAft>
                <a:spcPts val="0"/>
              </a:spcAft>
              <a:buSzPts val="1600"/>
              <a:buFont typeface="Arial"/>
              <a:buChar char="•"/>
            </a:pPr>
            <a:r>
              <a:rPr b="1" lang="en-GB" sz="1600"/>
              <a:t>Risk group S3: </a:t>
            </a:r>
            <a:r>
              <a:rPr b="1" lang="en-GB" sz="1600" u="sng">
                <a:solidFill>
                  <a:srgbClr val="FF0000"/>
                </a:solidFill>
              </a:rPr>
              <a:t>Moderate Risk </a:t>
            </a:r>
            <a:r>
              <a:rPr b="1" lang="en-GB" sz="1600"/>
              <a:t>and Risk group S4: </a:t>
            </a:r>
            <a:r>
              <a:rPr b="1" lang="en-GB" sz="1600" u="sng">
                <a:solidFill>
                  <a:srgbClr val="FF0000"/>
                </a:solidFill>
              </a:rPr>
              <a:t>High Risk</a:t>
            </a:r>
            <a:r>
              <a:rPr b="1" lang="en-GB" sz="1600"/>
              <a:t>.</a:t>
            </a:r>
            <a:endParaRPr/>
          </a:p>
          <a:p>
            <a:pPr indent="-342900" lvl="0" marL="342900" rtl="0" algn="l">
              <a:spcBef>
                <a:spcPts val="0"/>
              </a:spcBef>
              <a:spcAft>
                <a:spcPts val="0"/>
              </a:spcAft>
              <a:buSzPts val="1600"/>
              <a:buFont typeface="Arial"/>
              <a:buChar char="•"/>
            </a:pPr>
            <a:r>
              <a:rPr lang="en-GB" sz="1600"/>
              <a:t>Organisms, viruses, or biotoxins which may/will affect health, cause disease, death and/or will negatively impact the environment.</a:t>
            </a:r>
            <a:endParaRPr/>
          </a:p>
        </p:txBody>
      </p:sp>
      <p:sp>
        <p:nvSpPr>
          <p:cNvPr id="511" name="Google Shape;511;p21"/>
          <p:cNvSpPr txBox="1"/>
          <p:nvPr>
            <p:ph idx="12" type="sldNum"/>
          </p:nvPr>
        </p:nvSpPr>
        <p:spPr>
          <a:xfrm>
            <a:off x="152400" y="6375400"/>
            <a:ext cx="603176" cy="228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sz="1200"/>
              <a:t>‹#›</a:t>
            </a:fld>
            <a:r>
              <a:rPr lang="en-GB" sz="1200"/>
              <a:t> / 24</a:t>
            </a:r>
            <a:endParaRPr/>
          </a:p>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22"/>
          <p:cNvSpPr txBox="1"/>
          <p:nvPr>
            <p:ph type="title"/>
          </p:nvPr>
        </p:nvSpPr>
        <p:spPr>
          <a:xfrm>
            <a:off x="421001" y="332656"/>
            <a:ext cx="8153399" cy="96396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a:t>Additional S1 safety procedures</a:t>
            </a:r>
            <a:endParaRPr/>
          </a:p>
        </p:txBody>
      </p:sp>
      <p:sp>
        <p:nvSpPr>
          <p:cNvPr id="517" name="Google Shape;517;p22"/>
          <p:cNvSpPr txBox="1"/>
          <p:nvPr>
            <p:ph idx="1" type="body"/>
          </p:nvPr>
        </p:nvSpPr>
        <p:spPr>
          <a:xfrm>
            <a:off x="533400" y="1062123"/>
            <a:ext cx="8153399" cy="5328591"/>
          </a:xfrm>
          <a:prstGeom prst="rect">
            <a:avLst/>
          </a:prstGeom>
          <a:noFill/>
          <a:ln>
            <a:noFill/>
          </a:ln>
        </p:spPr>
        <p:txBody>
          <a:bodyPr anchorCtr="0" anchor="t" bIns="0" lIns="0" spcFirstLastPara="1" rIns="0" wrap="square" tIns="0">
            <a:noAutofit/>
          </a:bodyPr>
          <a:lstStyle/>
          <a:p>
            <a:pPr indent="-342900" lvl="0" marL="342900" rtl="0" algn="l">
              <a:spcBef>
                <a:spcPts val="0"/>
              </a:spcBef>
              <a:spcAft>
                <a:spcPts val="0"/>
              </a:spcAft>
              <a:buSzPts val="1800"/>
              <a:buFont typeface="Arial"/>
              <a:buChar char="•"/>
            </a:pPr>
            <a:r>
              <a:rPr lang="en-GB" sz="1800"/>
              <a:t>Keep aerosols to a minimum – avoid vigorous handling, shaking or squirting of solutions that contain biological material.</a:t>
            </a:r>
            <a:endParaRPr/>
          </a:p>
          <a:p>
            <a:pPr indent="-342900" lvl="0" marL="342900" rtl="0" algn="l">
              <a:spcBef>
                <a:spcPts val="0"/>
              </a:spcBef>
              <a:spcAft>
                <a:spcPts val="0"/>
              </a:spcAft>
              <a:buSzPts val="1800"/>
              <a:buFont typeface="Arial"/>
              <a:buChar char="•"/>
            </a:pPr>
            <a:r>
              <a:rPr lang="en-GB" sz="1800"/>
              <a:t>Keep storage vessels, tubes, containers, etc. closed when not in use.</a:t>
            </a:r>
            <a:endParaRPr/>
          </a:p>
          <a:p>
            <a:pPr indent="-342900" lvl="0" marL="342900" rtl="0" algn="l">
              <a:spcBef>
                <a:spcPts val="0"/>
              </a:spcBef>
              <a:spcAft>
                <a:spcPts val="0"/>
              </a:spcAft>
              <a:buSzPts val="1800"/>
              <a:buFont typeface="Arial"/>
              <a:buChar char="•"/>
            </a:pPr>
            <a:r>
              <a:rPr lang="en-GB" sz="1800"/>
              <a:t>Keep the laboratory windows and doors closed.</a:t>
            </a:r>
            <a:endParaRPr/>
          </a:p>
          <a:p>
            <a:pPr indent="-342900" lvl="0" marL="342900" rtl="0" algn="l">
              <a:spcBef>
                <a:spcPts val="0"/>
              </a:spcBef>
              <a:spcAft>
                <a:spcPts val="0"/>
              </a:spcAft>
              <a:buSzPts val="1800"/>
              <a:buFont typeface="Arial"/>
              <a:buChar char="•"/>
            </a:pPr>
            <a:r>
              <a:rPr lang="en-GB" sz="1800"/>
              <a:t>Never touch taps or door handles with a gloved hand.</a:t>
            </a:r>
            <a:endParaRPr/>
          </a:p>
          <a:p>
            <a:pPr indent="-342900" lvl="0" marL="342900" rtl="0" algn="l">
              <a:spcBef>
                <a:spcPts val="0"/>
              </a:spcBef>
              <a:spcAft>
                <a:spcPts val="0"/>
              </a:spcAft>
              <a:buSzPts val="1800"/>
              <a:buFont typeface="Arial"/>
              <a:buChar char="•"/>
            </a:pPr>
            <a:r>
              <a:rPr lang="en-GB" sz="1800"/>
              <a:t>Disinfect spills with 70% v/v ethanol. </a:t>
            </a:r>
            <a:endParaRPr/>
          </a:p>
          <a:p>
            <a:pPr indent="-342900" lvl="0" marL="342900" rtl="0" algn="l">
              <a:spcBef>
                <a:spcPts val="0"/>
              </a:spcBef>
              <a:spcAft>
                <a:spcPts val="0"/>
              </a:spcAft>
              <a:buSzPts val="1800"/>
              <a:buFont typeface="Arial"/>
              <a:buChar char="•"/>
            </a:pPr>
            <a:r>
              <a:rPr lang="en-GB" sz="1800"/>
              <a:t>Place contaminated waste from cell lysates in an autoclave bag for inactivation.</a:t>
            </a:r>
            <a:endParaRPr/>
          </a:p>
          <a:p>
            <a:pPr indent="0" lvl="0" marL="0" rtl="0" algn="l">
              <a:spcBef>
                <a:spcPts val="0"/>
              </a:spcBef>
              <a:spcAft>
                <a:spcPts val="0"/>
              </a:spcAft>
              <a:buSzPts val="1800"/>
              <a:buFont typeface="Arial"/>
              <a:buNone/>
            </a:pPr>
            <a:r>
              <a:t/>
            </a:r>
            <a:endParaRPr sz="1800"/>
          </a:p>
          <a:p>
            <a:pPr indent="-342900" lvl="0" marL="342900" rtl="0" algn="l">
              <a:spcBef>
                <a:spcPts val="0"/>
              </a:spcBef>
              <a:spcAft>
                <a:spcPts val="0"/>
              </a:spcAft>
              <a:buSzPts val="1800"/>
              <a:buFont typeface="Arial"/>
              <a:buChar char="•"/>
            </a:pPr>
            <a:r>
              <a:rPr b="1" lang="en-GB" sz="1800">
                <a:solidFill>
                  <a:srgbClr val="161616"/>
                </a:solidFill>
              </a:rPr>
              <a:t>After completing work</a:t>
            </a:r>
            <a:r>
              <a:rPr lang="en-GB" sz="1800"/>
              <a:t>:</a:t>
            </a:r>
            <a:endParaRPr/>
          </a:p>
          <a:p>
            <a:pPr indent="-285750" lvl="1" marL="742950" rtl="0" algn="l">
              <a:spcBef>
                <a:spcPts val="0"/>
              </a:spcBef>
              <a:spcAft>
                <a:spcPts val="0"/>
              </a:spcAft>
              <a:buSzPts val="1600"/>
              <a:buChar char="•"/>
            </a:pPr>
            <a:r>
              <a:rPr lang="en-GB" sz="1600"/>
              <a:t>Wash and potentially disinfect hands in the sink.</a:t>
            </a:r>
            <a:endParaRPr/>
          </a:p>
          <a:p>
            <a:pPr indent="-285750" lvl="1" marL="742950" rtl="0" algn="l">
              <a:spcBef>
                <a:spcPts val="0"/>
              </a:spcBef>
              <a:spcAft>
                <a:spcPts val="0"/>
              </a:spcAft>
              <a:buSzPts val="1600"/>
              <a:buChar char="•"/>
            </a:pPr>
            <a:r>
              <a:rPr lang="en-GB" sz="1600"/>
              <a:t>Disinfect all surfaces (use 70% ethanol for smaller surfaces &lt;2m</a:t>
            </a:r>
            <a:r>
              <a:rPr baseline="30000" lang="en-GB" sz="1600"/>
              <a:t>2</a:t>
            </a:r>
            <a:r>
              <a:rPr lang="en-GB" sz="1600"/>
              <a:t>).</a:t>
            </a:r>
            <a:endParaRPr/>
          </a:p>
          <a:p>
            <a:pPr indent="-285750" lvl="1" marL="742950" rtl="0" algn="l">
              <a:spcBef>
                <a:spcPts val="0"/>
              </a:spcBef>
              <a:spcAft>
                <a:spcPts val="0"/>
              </a:spcAft>
              <a:buSzPts val="1600"/>
              <a:buChar char="•"/>
            </a:pPr>
            <a:r>
              <a:rPr lang="en-GB" sz="1600"/>
              <a:t>Disinfect all materials that have come into contact with biological material.  </a:t>
            </a:r>
            <a:endParaRPr/>
          </a:p>
          <a:p>
            <a:pPr indent="-215900" lvl="1" marL="742950" rtl="0" algn="l">
              <a:spcBef>
                <a:spcPts val="0"/>
              </a:spcBef>
              <a:spcAft>
                <a:spcPts val="0"/>
              </a:spcAft>
              <a:buSzPts val="1100"/>
              <a:buNone/>
            </a:pPr>
            <a:r>
              <a:t/>
            </a:r>
            <a:endParaRPr sz="1100"/>
          </a:p>
          <a:p>
            <a:pPr indent="0" lvl="0" marL="57150" rtl="0" algn="l">
              <a:spcBef>
                <a:spcPts val="0"/>
              </a:spcBef>
              <a:spcAft>
                <a:spcPts val="0"/>
              </a:spcAft>
              <a:buSzPts val="1800"/>
              <a:buFont typeface="Arial"/>
              <a:buNone/>
            </a:pPr>
            <a:r>
              <a:rPr b="1" lang="en-GB" sz="1800" u="sng"/>
              <a:t>Please note:</a:t>
            </a:r>
            <a:r>
              <a:rPr b="1" lang="en-GB" sz="1800"/>
              <a:t> </a:t>
            </a:r>
            <a:r>
              <a:rPr lang="en-GB" sz="1800"/>
              <a:t>The autoclave should be operated by members of staff only. </a:t>
            </a:r>
            <a:endParaRPr/>
          </a:p>
          <a:p>
            <a:pPr indent="-190500" lvl="0" marL="342900" rtl="0" algn="l">
              <a:spcBef>
                <a:spcPts val="0"/>
              </a:spcBef>
              <a:spcAft>
                <a:spcPts val="0"/>
              </a:spcAft>
              <a:buSzPts val="2400"/>
              <a:buFont typeface="Arial"/>
              <a:buNone/>
            </a:pPr>
            <a:r>
              <a:t/>
            </a:r>
            <a:endParaRPr/>
          </a:p>
        </p:txBody>
      </p:sp>
      <p:sp>
        <p:nvSpPr>
          <p:cNvPr id="518" name="Google Shape;518;p22"/>
          <p:cNvSpPr txBox="1"/>
          <p:nvPr>
            <p:ph idx="12" type="sldNum"/>
          </p:nvPr>
        </p:nvSpPr>
        <p:spPr>
          <a:xfrm>
            <a:off x="152400" y="6375400"/>
            <a:ext cx="531168" cy="228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sz="1200"/>
              <a:t>‹#›</a:t>
            </a:fld>
            <a:r>
              <a:rPr lang="en-GB" sz="1200"/>
              <a:t> / 24</a:t>
            </a:r>
            <a:endParaRPr/>
          </a:p>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23"/>
          <p:cNvSpPr txBox="1"/>
          <p:nvPr>
            <p:ph idx="12" type="sldNum"/>
          </p:nvPr>
        </p:nvSpPr>
        <p:spPr>
          <a:xfrm>
            <a:off x="152400" y="6375400"/>
            <a:ext cx="603176" cy="228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sz="1200"/>
              <a:t>‹#›</a:t>
            </a:fld>
            <a:r>
              <a:rPr lang="en-GB" sz="1200"/>
              <a:t> / 24</a:t>
            </a:r>
            <a:endParaRPr/>
          </a:p>
          <a:p>
            <a:pPr indent="0" lvl="0" marL="0" rtl="0" algn="l">
              <a:spcBef>
                <a:spcPts val="0"/>
              </a:spcBef>
              <a:spcAft>
                <a:spcPts val="0"/>
              </a:spcAft>
              <a:buNone/>
            </a:pPr>
            <a:r>
              <a:t/>
            </a:r>
            <a:endParaRPr/>
          </a:p>
        </p:txBody>
      </p:sp>
      <p:graphicFrame>
        <p:nvGraphicFramePr>
          <p:cNvPr id="524" name="Google Shape;524;p23"/>
          <p:cNvGraphicFramePr/>
          <p:nvPr/>
        </p:nvGraphicFramePr>
        <p:xfrm>
          <a:off x="5872163" y="1484313"/>
          <a:ext cx="1928812" cy="2098675"/>
        </p:xfrm>
        <a:graphic>
          <a:graphicData uri="http://schemas.openxmlformats.org/presentationml/2006/ole">
            <mc:AlternateContent>
              <mc:Choice Requires="v">
                <p:oleObj r:id="rId4" imgH="2098675" imgW="1928812" progId="MSGraph.Chart.8" spid="_x0000_s1">
                  <p:embed/>
                </p:oleObj>
              </mc:Choice>
              <mc:Fallback>
                <p:oleObj r:id="rId5" imgH="2098675" imgW="1928812" progId="MSGraph.Chart.8">
                  <p:embed/>
                  <p:pic>
                    <p:nvPicPr>
                      <p:cNvPr id="524" name="Google Shape;524;p23"/>
                      <p:cNvPicPr preferRelativeResize="0"/>
                      <p:nvPr/>
                    </p:nvPicPr>
                    <p:blipFill rotWithShape="1">
                      <a:blip r:embed="rId6">
                        <a:alphaModFix/>
                      </a:blip>
                      <a:srcRect b="0" l="0" r="0" t="0"/>
                      <a:stretch/>
                    </p:blipFill>
                    <p:spPr>
                      <a:xfrm>
                        <a:off x="5872163" y="1484313"/>
                        <a:ext cx="1928812" cy="2098675"/>
                      </a:xfrm>
                      <a:prstGeom prst="rect">
                        <a:avLst/>
                      </a:prstGeom>
                      <a:noFill/>
                      <a:ln>
                        <a:noFill/>
                      </a:ln>
                    </p:spPr>
                  </p:pic>
                </p:oleObj>
              </mc:Fallback>
            </mc:AlternateContent>
          </a:graphicData>
        </a:graphic>
      </p:graphicFrame>
      <p:sp>
        <p:nvSpPr>
          <p:cNvPr id="525" name="Google Shape;525;p23"/>
          <p:cNvSpPr/>
          <p:nvPr/>
        </p:nvSpPr>
        <p:spPr>
          <a:xfrm>
            <a:off x="322138" y="947766"/>
            <a:ext cx="8712968" cy="2656112"/>
          </a:xfrm>
          <a:prstGeom prst="rect">
            <a:avLst/>
          </a:prstGeom>
          <a:noFill/>
          <a:ln>
            <a:noFill/>
          </a:ln>
        </p:spPr>
        <p:txBody>
          <a:bodyPr anchorCtr="0" anchor="t" bIns="45700" lIns="91425" spcFirstLastPara="1" rIns="91425" wrap="square" tIns="45700">
            <a:spAutoFit/>
          </a:bodyPr>
          <a:lstStyle/>
          <a:p>
            <a:pPr indent="-111125" lvl="0" marL="111125" marR="0" rtl="0" algn="l">
              <a:lnSpc>
                <a:spcPct val="90000"/>
              </a:lnSpc>
              <a:spcBef>
                <a:spcPts val="0"/>
              </a:spcBef>
              <a:spcAft>
                <a:spcPts val="0"/>
              </a:spcAft>
              <a:buNone/>
            </a:pPr>
            <a:r>
              <a:rPr b="1" i="0" lang="en-GB" sz="1400" u="none" cap="none" strike="noStrike">
                <a:solidFill>
                  <a:schemeClr val="dk1"/>
                </a:solidFill>
                <a:latin typeface="Arial"/>
                <a:ea typeface="Arial"/>
                <a:cs typeface="Arial"/>
                <a:sym typeface="Arial"/>
              </a:rPr>
              <a:t>Safety responsible for the SPC facility and senior safety advisor:</a:t>
            </a:r>
            <a:endParaRPr b="0" i="0" sz="3200" u="none" cap="none" strike="noStrike">
              <a:solidFill>
                <a:schemeClr val="dk1"/>
              </a:solidFill>
              <a:latin typeface="Arial"/>
              <a:ea typeface="Arial"/>
              <a:cs typeface="Arial"/>
              <a:sym typeface="Arial"/>
            </a:endParaRPr>
          </a:p>
          <a:p>
            <a:pPr indent="-111125" lvl="0" marL="111125" marR="0" rtl="0" algn="l">
              <a:lnSpc>
                <a:spcPct val="90000"/>
              </a:lnSpc>
              <a:spcBef>
                <a:spcPts val="0"/>
              </a:spcBef>
              <a:spcAft>
                <a:spcPts val="0"/>
              </a:spcAft>
              <a:buClr>
                <a:schemeClr val="accent1"/>
              </a:buClr>
              <a:buSzPts val="1400"/>
              <a:buFont typeface="Arial"/>
              <a:buChar char="•"/>
            </a:pPr>
            <a:r>
              <a:rPr b="0" i="0" lang="en-GB" sz="1400" u="none" cap="none" strike="noStrike">
                <a:solidFill>
                  <a:schemeClr val="dk1"/>
                </a:solidFill>
                <a:latin typeface="Arial"/>
                <a:ea typeface="Arial"/>
                <a:cs typeface="Arial"/>
                <a:sym typeface="Arial"/>
              </a:rPr>
              <a:t>Maria Garcia Alai - building 48e, room L105, Tel. 040-89902-145, email: </a:t>
            </a:r>
            <a:r>
              <a:rPr b="0" i="0" lang="en-GB" sz="1400" u="sng" cap="none" strike="noStrike">
                <a:solidFill>
                  <a:schemeClr val="dk1"/>
                </a:solidFill>
                <a:latin typeface="Arial"/>
                <a:ea typeface="Arial"/>
                <a:cs typeface="Arial"/>
                <a:sym typeface="Arial"/>
                <a:hlinkClick r:id="rId7">
                  <a:extLst>
                    <a:ext uri="{A12FA001-AC4F-418D-AE19-62706E023703}">
                      <ahyp:hlinkClr val="tx"/>
                    </a:ext>
                  </a:extLst>
                </a:hlinkClick>
              </a:rPr>
              <a:t>garcia@embl-hamburg.de</a:t>
            </a:r>
            <a:endParaRPr b="0" i="0" sz="14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None/>
            </a:pPr>
            <a:r>
              <a:t/>
            </a:r>
            <a:endParaRPr b="0" i="0" sz="1400" u="none" cap="none" strike="noStrike">
              <a:solidFill>
                <a:schemeClr val="dk1"/>
              </a:solidFill>
              <a:latin typeface="Arial"/>
              <a:ea typeface="Arial"/>
              <a:cs typeface="Arial"/>
              <a:sym typeface="Arial"/>
            </a:endParaRPr>
          </a:p>
          <a:p>
            <a:pPr indent="-111125" lvl="0" marL="111125" marR="0" rtl="0" algn="l">
              <a:lnSpc>
                <a:spcPct val="90000"/>
              </a:lnSpc>
              <a:spcBef>
                <a:spcPts val="0"/>
              </a:spcBef>
              <a:spcAft>
                <a:spcPts val="0"/>
              </a:spcAft>
              <a:buNone/>
            </a:pPr>
            <a:r>
              <a:rPr b="1" i="0" lang="en-GB" sz="1400" u="none" cap="none" strike="noStrike">
                <a:solidFill>
                  <a:schemeClr val="dk1"/>
                </a:solidFill>
                <a:latin typeface="Arial"/>
                <a:ea typeface="Arial"/>
                <a:cs typeface="Arial"/>
                <a:sym typeface="Arial"/>
              </a:rPr>
              <a:t>Safety contact for the derivative laboratory:</a:t>
            </a:r>
            <a:endParaRPr b="1" i="0" sz="1400" u="none" cap="none" strike="noStrike">
              <a:solidFill>
                <a:schemeClr val="dk1"/>
              </a:solidFill>
              <a:latin typeface="Arial"/>
              <a:ea typeface="Arial"/>
              <a:cs typeface="Arial"/>
              <a:sym typeface="Arial"/>
            </a:endParaRPr>
          </a:p>
          <a:p>
            <a:pPr indent="-111125" lvl="0" marL="111125" marR="0" rtl="0" algn="l">
              <a:lnSpc>
                <a:spcPct val="90000"/>
              </a:lnSpc>
              <a:spcBef>
                <a:spcPts val="0"/>
              </a:spcBef>
              <a:spcAft>
                <a:spcPts val="0"/>
              </a:spcAft>
              <a:buClr>
                <a:schemeClr val="accent1"/>
              </a:buClr>
              <a:buSzPts val="1400"/>
              <a:buFont typeface="Arial"/>
              <a:buChar char="•"/>
            </a:pPr>
            <a:r>
              <a:rPr b="0" i="0" lang="en-GB" sz="1400" u="none" cap="none" strike="noStrike">
                <a:solidFill>
                  <a:schemeClr val="dk1"/>
                </a:solidFill>
                <a:latin typeface="Arial"/>
                <a:ea typeface="Arial"/>
                <a:cs typeface="Arial"/>
                <a:sym typeface="Arial"/>
              </a:rPr>
              <a:t>Isabel Bento - building 48e, room L147, Tel. 040-89902-155, email: </a:t>
            </a:r>
            <a:r>
              <a:rPr b="0" i="0" lang="en-GB" sz="1400" u="sng" cap="none" strike="noStrike">
                <a:solidFill>
                  <a:schemeClr val="dk1"/>
                </a:solidFill>
                <a:latin typeface="Arial"/>
                <a:ea typeface="Arial"/>
                <a:cs typeface="Arial"/>
                <a:sym typeface="Arial"/>
                <a:hlinkClick r:id="rId8">
                  <a:extLst>
                    <a:ext uri="{A12FA001-AC4F-418D-AE19-62706E023703}">
                      <ahyp:hlinkClr val="tx"/>
                    </a:ext>
                  </a:extLst>
                </a:hlinkClick>
              </a:rPr>
              <a:t>i.bento@embl-hamburg.de</a:t>
            </a:r>
            <a:endParaRPr b="0" i="0" sz="14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None/>
            </a:pPr>
            <a:r>
              <a:t/>
            </a:r>
            <a:endParaRPr b="1" i="0" sz="1400" u="none" cap="none" strike="noStrike">
              <a:solidFill>
                <a:schemeClr val="dk1"/>
              </a:solidFill>
              <a:latin typeface="Arial"/>
              <a:ea typeface="Arial"/>
              <a:cs typeface="Arial"/>
              <a:sym typeface="Arial"/>
            </a:endParaRPr>
          </a:p>
          <a:p>
            <a:pPr indent="-111125" lvl="0" marL="111125" marR="0" rtl="0" algn="l">
              <a:lnSpc>
                <a:spcPct val="90000"/>
              </a:lnSpc>
              <a:spcBef>
                <a:spcPts val="0"/>
              </a:spcBef>
              <a:spcAft>
                <a:spcPts val="0"/>
              </a:spcAft>
              <a:buNone/>
            </a:pPr>
            <a:r>
              <a:rPr b="1" i="0" lang="en-GB" sz="1400" u="none" cap="none" strike="noStrike">
                <a:solidFill>
                  <a:schemeClr val="dk1"/>
                </a:solidFill>
                <a:latin typeface="Arial"/>
                <a:ea typeface="Arial"/>
                <a:cs typeface="Arial"/>
                <a:sym typeface="Arial"/>
              </a:rPr>
              <a:t>Safety contacts for the user laboratory:</a:t>
            </a:r>
            <a:endParaRPr b="0" i="0" sz="3200" u="none" cap="none" strike="noStrike">
              <a:solidFill>
                <a:schemeClr val="dk1"/>
              </a:solidFill>
              <a:latin typeface="Arial"/>
              <a:ea typeface="Arial"/>
              <a:cs typeface="Arial"/>
              <a:sym typeface="Arial"/>
            </a:endParaRPr>
          </a:p>
          <a:p>
            <a:pPr indent="-111125" lvl="0" marL="111125" marR="0" rtl="0" algn="l">
              <a:lnSpc>
                <a:spcPct val="90000"/>
              </a:lnSpc>
              <a:spcBef>
                <a:spcPts val="0"/>
              </a:spcBef>
              <a:spcAft>
                <a:spcPts val="0"/>
              </a:spcAft>
              <a:buClr>
                <a:schemeClr val="accent1"/>
              </a:buClr>
              <a:buSzPts val="1400"/>
              <a:buFont typeface="Arial"/>
              <a:buChar char="•"/>
            </a:pPr>
            <a:r>
              <a:rPr b="0" i="0" lang="en-GB" sz="1400" u="none" cap="none" strike="noStrike">
                <a:solidFill>
                  <a:schemeClr val="dk1"/>
                </a:solidFill>
                <a:latin typeface="Arial"/>
                <a:ea typeface="Arial"/>
                <a:cs typeface="Arial"/>
                <a:sym typeface="Arial"/>
              </a:rPr>
              <a:t>Isabel Bento - (Xtal) building 48e, room L147, Tel. 040-89902-155, email: </a:t>
            </a:r>
            <a:r>
              <a:rPr b="0" i="0" lang="en-GB" sz="1400" u="sng" cap="none" strike="noStrike">
                <a:solidFill>
                  <a:schemeClr val="dk1"/>
                </a:solidFill>
                <a:latin typeface="Arial"/>
                <a:ea typeface="Arial"/>
                <a:cs typeface="Arial"/>
                <a:sym typeface="Arial"/>
                <a:hlinkClick r:id="rId9">
                  <a:extLst>
                    <a:ext uri="{A12FA001-AC4F-418D-AE19-62706E023703}">
                      <ahyp:hlinkClr val="tx"/>
                    </a:ext>
                  </a:extLst>
                </a:hlinkClick>
              </a:rPr>
              <a:t>i.bento@embl-hamburg.de</a:t>
            </a:r>
            <a:endParaRPr b="0" i="0" sz="1400" u="none" cap="none" strike="noStrike">
              <a:solidFill>
                <a:schemeClr val="dk1"/>
              </a:solidFill>
              <a:latin typeface="Arial"/>
              <a:ea typeface="Arial"/>
              <a:cs typeface="Arial"/>
              <a:sym typeface="Arial"/>
            </a:endParaRPr>
          </a:p>
          <a:p>
            <a:pPr indent="-111125" lvl="0" marL="111125" marR="0" rtl="0" algn="l">
              <a:lnSpc>
                <a:spcPct val="90000"/>
              </a:lnSpc>
              <a:spcBef>
                <a:spcPts val="0"/>
              </a:spcBef>
              <a:spcAft>
                <a:spcPts val="0"/>
              </a:spcAft>
              <a:buClr>
                <a:schemeClr val="accent1"/>
              </a:buClr>
              <a:buSzPts val="1400"/>
              <a:buFont typeface="Arial"/>
              <a:buChar char="•"/>
            </a:pPr>
            <a:r>
              <a:rPr b="0" i="0" lang="en-GB" sz="1400" u="none" cap="none" strike="noStrike">
                <a:solidFill>
                  <a:schemeClr val="dk1"/>
                </a:solidFill>
                <a:latin typeface="Arial"/>
                <a:ea typeface="Arial"/>
                <a:cs typeface="Arial"/>
                <a:sym typeface="Arial"/>
              </a:rPr>
              <a:t>Cy Jeffries - (SAXS) building 25a, room 310, Tel. 040-89902-189, email: </a:t>
            </a:r>
            <a:r>
              <a:rPr b="0" i="0" lang="en-GB" sz="1400" u="sng" cap="none" strike="noStrike">
                <a:solidFill>
                  <a:schemeClr val="dk1"/>
                </a:solidFill>
                <a:latin typeface="Arial"/>
                <a:ea typeface="Arial"/>
                <a:cs typeface="Arial"/>
                <a:sym typeface="Arial"/>
                <a:hlinkClick r:id="rId10">
                  <a:extLst>
                    <a:ext uri="{A12FA001-AC4F-418D-AE19-62706E023703}">
                      <ahyp:hlinkClr val="tx"/>
                    </a:ext>
                  </a:extLst>
                </a:hlinkClick>
              </a:rPr>
              <a:t>cy.jeffries@embl-hamburg.de</a:t>
            </a:r>
            <a:endParaRPr b="0" i="0" sz="1400" u="none" cap="none" strike="noStrike">
              <a:solidFill>
                <a:schemeClr val="dk1"/>
              </a:solidFill>
              <a:latin typeface="Arial"/>
              <a:ea typeface="Arial"/>
              <a:cs typeface="Arial"/>
              <a:sym typeface="Arial"/>
            </a:endParaRPr>
          </a:p>
          <a:p>
            <a:pPr indent="-22225" lvl="0" marL="111125" marR="0" rtl="0" algn="l">
              <a:lnSpc>
                <a:spcPct val="90000"/>
              </a:lnSpc>
              <a:spcBef>
                <a:spcPts val="0"/>
              </a:spcBef>
              <a:spcAft>
                <a:spcPts val="0"/>
              </a:spcAft>
              <a:buClr>
                <a:schemeClr val="accent1"/>
              </a:buClr>
              <a:buSzPts val="1400"/>
              <a:buFont typeface="Arial"/>
              <a:buNone/>
            </a:pPr>
            <a:r>
              <a:t/>
            </a:r>
            <a:endParaRPr b="0" i="0" sz="1400" u="none" cap="none" strike="noStrike">
              <a:solidFill>
                <a:schemeClr val="dk1"/>
              </a:solidFill>
              <a:latin typeface="Arial"/>
              <a:ea typeface="Arial"/>
              <a:cs typeface="Arial"/>
              <a:sym typeface="Arial"/>
            </a:endParaRPr>
          </a:p>
          <a:p>
            <a:pPr indent="-111125" lvl="0" marL="111125" marR="0" rtl="0" algn="l">
              <a:lnSpc>
                <a:spcPct val="90000"/>
              </a:lnSpc>
              <a:spcBef>
                <a:spcPts val="0"/>
              </a:spcBef>
              <a:spcAft>
                <a:spcPts val="0"/>
              </a:spcAft>
              <a:buNone/>
            </a:pPr>
            <a:r>
              <a:rPr b="0" i="0" lang="en-GB" sz="1400" u="none" cap="none" strike="noStrike">
                <a:solidFill>
                  <a:schemeClr val="dk1"/>
                </a:solidFill>
                <a:latin typeface="Arial"/>
                <a:ea typeface="Arial"/>
                <a:cs typeface="Arial"/>
                <a:sym typeface="Arial"/>
              </a:rPr>
              <a:t>Latest safety information available at </a:t>
            </a:r>
            <a:r>
              <a:rPr b="0" i="0" lang="en-GB" sz="1400" u="none" cap="none" strike="noStrike">
                <a:solidFill>
                  <a:srgbClr val="0000CC"/>
                </a:solidFill>
                <a:latin typeface="Arial"/>
                <a:ea typeface="Arial"/>
                <a:cs typeface="Arial"/>
                <a:sym typeface="Arial"/>
              </a:rPr>
              <a:t>http://www.embl-heidelberg.de/LocalInfo/SafetyOffice/</a:t>
            </a:r>
            <a:endParaRPr b="0" i="0" sz="3200" u="none" cap="none" strike="noStrike">
              <a:solidFill>
                <a:schemeClr val="dk1"/>
              </a:solidFill>
              <a:latin typeface="Arial"/>
              <a:ea typeface="Arial"/>
              <a:cs typeface="Arial"/>
              <a:sym typeface="Arial"/>
            </a:endParaRPr>
          </a:p>
        </p:txBody>
      </p:sp>
      <p:sp>
        <p:nvSpPr>
          <p:cNvPr id="526" name="Google Shape;526;p23"/>
          <p:cNvSpPr/>
          <p:nvPr/>
        </p:nvSpPr>
        <p:spPr>
          <a:xfrm>
            <a:off x="322138" y="188640"/>
            <a:ext cx="562846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3200" u="none" cap="none" strike="noStrike">
                <a:solidFill>
                  <a:schemeClr val="folHlink"/>
                </a:solidFill>
                <a:latin typeface="Arial"/>
                <a:ea typeface="Arial"/>
                <a:cs typeface="Arial"/>
                <a:sym typeface="Arial"/>
              </a:rPr>
              <a:t>Safety advisors and contacts</a:t>
            </a:r>
            <a:endParaRPr b="0" i="0" sz="3200" u="none" cap="none" strike="noStrike">
              <a:solidFill>
                <a:schemeClr val="folHlink"/>
              </a:solidFill>
              <a:latin typeface="Arial"/>
              <a:ea typeface="Arial"/>
              <a:cs typeface="Arial"/>
              <a:sym typeface="Arial"/>
            </a:endParaRPr>
          </a:p>
        </p:txBody>
      </p:sp>
      <p:sp>
        <p:nvSpPr>
          <p:cNvPr id="527" name="Google Shape;527;p23"/>
          <p:cNvSpPr/>
          <p:nvPr/>
        </p:nvSpPr>
        <p:spPr>
          <a:xfrm>
            <a:off x="769310" y="5797053"/>
            <a:ext cx="1106393"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GB" sz="1200" u="none" cap="none" strike="noStrike">
                <a:solidFill>
                  <a:schemeClr val="dk1"/>
                </a:solidFill>
                <a:latin typeface="Arial"/>
                <a:ea typeface="Arial"/>
                <a:cs typeface="Arial"/>
                <a:sym typeface="Arial"/>
              </a:rPr>
              <a:t>Maria Garcia</a:t>
            </a:r>
            <a:endParaRPr b="1" i="1" sz="1200" u="none" cap="none" strike="noStrike">
              <a:solidFill>
                <a:schemeClr val="dk1"/>
              </a:solidFill>
              <a:latin typeface="Arial"/>
              <a:ea typeface="Arial"/>
              <a:cs typeface="Arial"/>
              <a:sym typeface="Arial"/>
            </a:endParaRPr>
          </a:p>
        </p:txBody>
      </p:sp>
      <p:sp>
        <p:nvSpPr>
          <p:cNvPr id="528" name="Google Shape;528;p23"/>
          <p:cNvSpPr/>
          <p:nvPr/>
        </p:nvSpPr>
        <p:spPr>
          <a:xfrm>
            <a:off x="3945302" y="5797053"/>
            <a:ext cx="1099981"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GB" sz="1200" u="none" cap="none" strike="noStrike">
                <a:solidFill>
                  <a:schemeClr val="dk1"/>
                </a:solidFill>
                <a:latin typeface="Arial"/>
                <a:ea typeface="Arial"/>
                <a:cs typeface="Arial"/>
                <a:sym typeface="Arial"/>
              </a:rPr>
              <a:t>Isabel Bento</a:t>
            </a:r>
            <a:endParaRPr b="1" i="1" sz="1200" u="none" cap="none" strike="noStrike">
              <a:solidFill>
                <a:schemeClr val="dk1"/>
              </a:solidFill>
              <a:latin typeface="Arial"/>
              <a:ea typeface="Arial"/>
              <a:cs typeface="Arial"/>
              <a:sym typeface="Arial"/>
            </a:endParaRPr>
          </a:p>
        </p:txBody>
      </p:sp>
      <p:pic>
        <p:nvPicPr>
          <p:cNvPr descr="GetPicture.png" id="529" name="Google Shape;529;p23"/>
          <p:cNvPicPr preferRelativeResize="0"/>
          <p:nvPr/>
        </p:nvPicPr>
        <p:blipFill rotWithShape="1">
          <a:blip r:embed="rId11">
            <a:alphaModFix/>
          </a:blip>
          <a:srcRect b="0" l="0" r="0" t="0"/>
          <a:stretch/>
        </p:blipFill>
        <p:spPr>
          <a:xfrm>
            <a:off x="7326934" y="4506476"/>
            <a:ext cx="1152860" cy="1301616"/>
          </a:xfrm>
          <a:prstGeom prst="rect">
            <a:avLst/>
          </a:prstGeom>
          <a:noFill/>
          <a:ln>
            <a:noFill/>
          </a:ln>
        </p:spPr>
      </p:pic>
      <p:sp>
        <p:nvSpPr>
          <p:cNvPr id="530" name="Google Shape;530;p23"/>
          <p:cNvSpPr/>
          <p:nvPr/>
        </p:nvSpPr>
        <p:spPr>
          <a:xfrm>
            <a:off x="7351597" y="5797053"/>
            <a:ext cx="965777"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GB" sz="1200" u="none" cap="none" strike="noStrike">
                <a:solidFill>
                  <a:schemeClr val="dk1"/>
                </a:solidFill>
                <a:latin typeface="Arial"/>
                <a:ea typeface="Arial"/>
                <a:cs typeface="Arial"/>
                <a:sym typeface="Arial"/>
              </a:rPr>
              <a:t>Cy Jeffries</a:t>
            </a:r>
            <a:endParaRPr b="1" i="1" sz="1200" u="none" cap="none" strike="noStrike">
              <a:solidFill>
                <a:schemeClr val="dk1"/>
              </a:solidFill>
              <a:latin typeface="Arial"/>
              <a:ea typeface="Arial"/>
              <a:cs typeface="Arial"/>
              <a:sym typeface="Arial"/>
            </a:endParaRPr>
          </a:p>
        </p:txBody>
      </p:sp>
      <p:pic>
        <p:nvPicPr>
          <p:cNvPr id="531" name="Google Shape;531;p23"/>
          <p:cNvPicPr preferRelativeResize="0"/>
          <p:nvPr/>
        </p:nvPicPr>
        <p:blipFill rotWithShape="1">
          <a:blip r:embed="rId12">
            <a:alphaModFix/>
          </a:blip>
          <a:srcRect b="0" l="0" r="0" t="0"/>
          <a:stretch/>
        </p:blipFill>
        <p:spPr>
          <a:xfrm>
            <a:off x="669251" y="4513326"/>
            <a:ext cx="1306513" cy="1306513"/>
          </a:xfrm>
          <a:prstGeom prst="rect">
            <a:avLst/>
          </a:prstGeom>
          <a:noFill/>
          <a:ln>
            <a:noFill/>
          </a:ln>
        </p:spPr>
      </p:pic>
      <p:pic>
        <p:nvPicPr>
          <p:cNvPr id="532" name="Google Shape;532;p23"/>
          <p:cNvPicPr preferRelativeResize="0"/>
          <p:nvPr/>
        </p:nvPicPr>
        <p:blipFill rotWithShape="1">
          <a:blip r:embed="rId13">
            <a:alphaModFix/>
          </a:blip>
          <a:srcRect b="0" l="0" r="0" t="0"/>
          <a:stretch/>
        </p:blipFill>
        <p:spPr>
          <a:xfrm>
            <a:off x="3921638" y="4524488"/>
            <a:ext cx="1147311" cy="129535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24"/>
          <p:cNvSpPr txBox="1"/>
          <p:nvPr>
            <p:ph idx="12" type="sldNum"/>
          </p:nvPr>
        </p:nvSpPr>
        <p:spPr>
          <a:xfrm>
            <a:off x="183178" y="6381328"/>
            <a:ext cx="572397" cy="288032"/>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sz="1200"/>
              <a:t>‹#›</a:t>
            </a:fld>
            <a:r>
              <a:rPr lang="en-GB" sz="1200"/>
              <a:t> / 24</a:t>
            </a:r>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
        <p:nvSpPr>
          <p:cNvPr id="538" name="Google Shape;538;p24"/>
          <p:cNvSpPr txBox="1"/>
          <p:nvPr>
            <p:ph type="title"/>
          </p:nvPr>
        </p:nvSpPr>
        <p:spPr>
          <a:xfrm>
            <a:off x="381000" y="457200"/>
            <a:ext cx="8153399" cy="7620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GB">
                <a:solidFill>
                  <a:schemeClr val="folHlink"/>
                </a:solidFill>
              </a:rPr>
              <a:t>You have come to the end of </a:t>
            </a:r>
            <a:br>
              <a:rPr lang="en-GB">
                <a:solidFill>
                  <a:schemeClr val="folHlink"/>
                </a:solidFill>
              </a:rPr>
            </a:br>
            <a:r>
              <a:rPr lang="en-GB">
                <a:solidFill>
                  <a:schemeClr val="folHlink"/>
                </a:solidFill>
              </a:rPr>
              <a:t>the online briefing</a:t>
            </a:r>
            <a:endParaRPr/>
          </a:p>
        </p:txBody>
      </p:sp>
      <p:sp>
        <p:nvSpPr>
          <p:cNvPr id="539" name="Google Shape;539;p24"/>
          <p:cNvSpPr txBox="1"/>
          <p:nvPr/>
        </p:nvSpPr>
        <p:spPr>
          <a:xfrm>
            <a:off x="642938" y="1792288"/>
            <a:ext cx="8250237" cy="984885"/>
          </a:xfrm>
          <a:prstGeom prst="rect">
            <a:avLst/>
          </a:prstGeom>
          <a:noFill/>
          <a:ln>
            <a:noFill/>
          </a:ln>
        </p:spPr>
        <p:txBody>
          <a:bodyPr anchorCtr="0" anchor="t" bIns="45700" lIns="91425" spcFirstLastPara="1" rIns="91425" wrap="square" tIns="45700">
            <a:spAutoFit/>
          </a:bodyPr>
          <a:lstStyle/>
          <a:p>
            <a:pPr indent="-127000" lvl="0" marL="111125" marR="0" rtl="0" algn="l">
              <a:lnSpc>
                <a:spcPct val="90000"/>
              </a:lnSpc>
              <a:spcBef>
                <a:spcPts val="0"/>
              </a:spcBef>
              <a:spcAft>
                <a:spcPts val="0"/>
              </a:spcAft>
              <a:buClr>
                <a:schemeClr val="accent1"/>
              </a:buClr>
              <a:buSzPts val="2000"/>
              <a:buFont typeface="Arial"/>
              <a:buChar char="•"/>
            </a:pPr>
            <a:r>
              <a:rPr b="1" i="0" lang="en-GB" sz="2000" u="none" cap="none" strike="noStrike">
                <a:solidFill>
                  <a:schemeClr val="dk1"/>
                </a:solidFill>
                <a:latin typeface="Arial"/>
                <a:ea typeface="Arial"/>
                <a:cs typeface="Arial"/>
                <a:sym typeface="Arial"/>
              </a:rPr>
              <a:t> Please respond to the questions on the subsequent slides.</a:t>
            </a:r>
            <a:br>
              <a:rPr b="1" i="0" lang="en-GB" sz="2000" u="none" cap="none" strike="noStrike">
                <a:solidFill>
                  <a:schemeClr val="dk1"/>
                </a:solidFill>
                <a:latin typeface="Arial"/>
                <a:ea typeface="Arial"/>
                <a:cs typeface="Arial"/>
                <a:sym typeface="Arial"/>
              </a:rPr>
            </a:br>
            <a:endParaRPr b="1" i="0" sz="2000" u="none" cap="none" strike="noStrike">
              <a:solidFill>
                <a:schemeClr val="dk1"/>
              </a:solidFill>
              <a:latin typeface="Arial"/>
              <a:ea typeface="Arial"/>
              <a:cs typeface="Arial"/>
              <a:sym typeface="Arial"/>
            </a:endParaRPr>
          </a:p>
          <a:p>
            <a:pPr indent="-127000" lvl="0" marL="111125" marR="0" rtl="0" algn="l">
              <a:lnSpc>
                <a:spcPct val="90000"/>
              </a:lnSpc>
              <a:spcBef>
                <a:spcPts val="0"/>
              </a:spcBef>
              <a:spcAft>
                <a:spcPts val="0"/>
              </a:spcAft>
              <a:buClr>
                <a:schemeClr val="accent1"/>
              </a:buClr>
              <a:buSzPts val="2000"/>
              <a:buFont typeface="Arial"/>
              <a:buChar char="•"/>
            </a:pPr>
            <a:r>
              <a:rPr b="1" i="0" lang="en-GB" sz="2000" u="none" cap="none" strike="noStrike">
                <a:solidFill>
                  <a:schemeClr val="dk1"/>
                </a:solidFill>
                <a:latin typeface="Arial"/>
                <a:ea typeface="Arial"/>
                <a:cs typeface="Arial"/>
                <a:sym typeface="Arial"/>
              </a:rPr>
              <a:t> You will need to answer all questions correctly to pass.</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3"/>
          <p:cNvSpPr txBox="1"/>
          <p:nvPr>
            <p:ph idx="12" type="sldNum"/>
          </p:nvPr>
        </p:nvSpPr>
        <p:spPr>
          <a:xfrm>
            <a:off x="152400" y="6375400"/>
            <a:ext cx="603176" cy="228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sz="1200"/>
              <a:t>‹#›</a:t>
            </a:fld>
            <a:r>
              <a:rPr lang="en-GB" sz="1200"/>
              <a:t> / 24</a:t>
            </a:r>
            <a:endParaRPr/>
          </a:p>
          <a:p>
            <a:pPr indent="0" lvl="0" marL="0" rtl="0" algn="l">
              <a:spcBef>
                <a:spcPts val="0"/>
              </a:spcBef>
              <a:spcAft>
                <a:spcPts val="0"/>
              </a:spcAft>
              <a:buNone/>
            </a:pPr>
            <a:r>
              <a:t/>
            </a:r>
            <a:endParaRPr sz="1050"/>
          </a:p>
          <a:p>
            <a:pPr indent="0" lvl="0" marL="0" rtl="0" algn="l">
              <a:spcBef>
                <a:spcPts val="0"/>
              </a:spcBef>
              <a:spcAft>
                <a:spcPts val="0"/>
              </a:spcAft>
              <a:buNone/>
            </a:pPr>
            <a:r>
              <a:t/>
            </a:r>
            <a:endParaRPr sz="1200"/>
          </a:p>
        </p:txBody>
      </p:sp>
      <p:sp>
        <p:nvSpPr>
          <p:cNvPr id="114" name="Google Shape;114;p3"/>
          <p:cNvSpPr/>
          <p:nvPr/>
        </p:nvSpPr>
        <p:spPr>
          <a:xfrm>
            <a:off x="251520" y="1052736"/>
            <a:ext cx="8712968"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u="sng" cap="none" strike="noStrike">
                <a:solidFill>
                  <a:schemeClr val="dk1"/>
                </a:solidFill>
                <a:latin typeface="Arial"/>
                <a:ea typeface="Arial"/>
                <a:cs typeface="Arial"/>
                <a:sym typeface="Arial"/>
              </a:rPr>
              <a:t>Full access</a:t>
            </a:r>
            <a:r>
              <a:rPr b="0" i="0" lang="en-GB" sz="1800" u="none" cap="none" strike="noStrike">
                <a:solidFill>
                  <a:schemeClr val="dk1"/>
                </a:solidFill>
                <a:latin typeface="Arial"/>
                <a:ea typeface="Arial"/>
                <a:cs typeface="Arial"/>
                <a:sym typeface="Arial"/>
              </a:rPr>
              <a:t> is available to users in buildings </a:t>
            </a:r>
            <a:r>
              <a:rPr b="0" i="0" lang="en-GB" sz="1800" u="none" cap="none" strike="noStrike">
                <a:solidFill>
                  <a:srgbClr val="0000CC"/>
                </a:solidFill>
                <a:latin typeface="Arial"/>
                <a:ea typeface="Arial"/>
                <a:cs typeface="Arial"/>
                <a:sym typeface="Arial"/>
              </a:rPr>
              <a:t>15</a:t>
            </a:r>
            <a:r>
              <a:rPr b="0" i="0" lang="en-GB" sz="1800" u="none" cap="none" strike="noStrike">
                <a:solidFill>
                  <a:schemeClr val="dk1"/>
                </a:solidFill>
                <a:latin typeface="Arial"/>
                <a:ea typeface="Arial"/>
                <a:cs typeface="Arial"/>
                <a:sym typeface="Arial"/>
              </a:rPr>
              <a:t>, </a:t>
            </a:r>
            <a:r>
              <a:rPr b="0" i="0" lang="en-GB" sz="1800" u="none" cap="none" strike="noStrike">
                <a:solidFill>
                  <a:srgbClr val="009999"/>
                </a:solidFill>
                <a:latin typeface="Arial"/>
                <a:ea typeface="Arial"/>
                <a:cs typeface="Arial"/>
                <a:sym typeface="Arial"/>
              </a:rPr>
              <a:t>47c </a:t>
            </a:r>
            <a:r>
              <a:rPr b="0" i="0" lang="en-GB" sz="1800" u="none" cap="none" strike="noStrike">
                <a:solidFill>
                  <a:schemeClr val="dk1"/>
                </a:solidFill>
                <a:latin typeface="Arial"/>
                <a:ea typeface="Arial"/>
                <a:cs typeface="Arial"/>
                <a:sym typeface="Arial"/>
              </a:rPr>
              <a:t>and 48e, which includes: </a:t>
            </a:r>
            <a:endParaRPr b="0" i="0" sz="3200" u="none" cap="none" strike="noStrike">
              <a:solidFill>
                <a:schemeClr val="dk1"/>
              </a:solidFill>
              <a:latin typeface="Arial"/>
              <a:ea typeface="Arial"/>
              <a:cs typeface="Arial"/>
              <a:sym typeface="Arial"/>
            </a:endParaRPr>
          </a:p>
          <a:p>
            <a:pPr indent="-171450" lvl="1" marL="628650" marR="0" rtl="0" algn="l">
              <a:spcBef>
                <a:spcPts val="1200"/>
              </a:spcBef>
              <a:spcAft>
                <a:spcPts val="0"/>
              </a:spcAft>
              <a:buClr>
                <a:schemeClr val="accent1"/>
              </a:buClr>
              <a:buSzPts val="1800"/>
              <a:buFont typeface="Arial"/>
              <a:buChar char="•"/>
            </a:pPr>
            <a:r>
              <a:rPr b="0" i="0" lang="en-GB" sz="1800" u="none" cap="none" strike="noStrike">
                <a:solidFill>
                  <a:srgbClr val="0000CC"/>
                </a:solidFill>
                <a:latin typeface="Arial"/>
                <a:ea typeface="Arial"/>
                <a:cs typeface="Arial"/>
                <a:sym typeface="Arial"/>
              </a:rPr>
              <a:t>Protein characterisation laboratory, Molecular Biophysics  (01.228, 1</a:t>
            </a:r>
            <a:r>
              <a:rPr b="0" baseline="30000" i="0" lang="en-GB" sz="1800" u="none" cap="none" strike="noStrike">
                <a:solidFill>
                  <a:srgbClr val="0000CC"/>
                </a:solidFill>
                <a:latin typeface="Arial"/>
                <a:ea typeface="Arial"/>
                <a:cs typeface="Arial"/>
                <a:sym typeface="Arial"/>
              </a:rPr>
              <a:t>st</a:t>
            </a:r>
            <a:r>
              <a:rPr b="0" i="0" lang="en-GB" sz="1800" u="none" cap="none" strike="noStrike">
                <a:solidFill>
                  <a:srgbClr val="0000CC"/>
                </a:solidFill>
                <a:latin typeface="Arial"/>
                <a:ea typeface="Arial"/>
                <a:cs typeface="Arial"/>
                <a:sym typeface="Arial"/>
              </a:rPr>
              <a:t> floor, CSSB)</a:t>
            </a:r>
            <a:endParaRPr b="0" i="0" sz="3200" u="none" cap="none" strike="noStrike">
              <a:solidFill>
                <a:schemeClr val="dk1"/>
              </a:solidFill>
              <a:latin typeface="Arial"/>
              <a:ea typeface="Arial"/>
              <a:cs typeface="Arial"/>
              <a:sym typeface="Arial"/>
            </a:endParaRPr>
          </a:p>
          <a:p>
            <a:pPr indent="-171450" lvl="1" marL="628650" marR="0" rtl="0" algn="l">
              <a:spcBef>
                <a:spcPts val="1200"/>
              </a:spcBef>
              <a:spcAft>
                <a:spcPts val="0"/>
              </a:spcAft>
              <a:buClr>
                <a:schemeClr val="accent1"/>
              </a:buClr>
              <a:buSzPts val="1800"/>
              <a:buFont typeface="Arial"/>
              <a:buChar char="•"/>
            </a:pPr>
            <a:r>
              <a:rPr b="0" i="0" lang="en-GB" sz="1800" u="none" cap="none" strike="noStrike">
                <a:solidFill>
                  <a:srgbClr val="009999"/>
                </a:solidFill>
                <a:latin typeface="Arial"/>
                <a:ea typeface="Arial"/>
                <a:cs typeface="Arial"/>
                <a:sym typeface="Arial"/>
              </a:rPr>
              <a:t>Main user lab (L048).</a:t>
            </a:r>
            <a:endParaRPr b="0" i="0" sz="1800" u="none" cap="none" strike="noStrike">
              <a:solidFill>
                <a:srgbClr val="0000CC"/>
              </a:solidFill>
              <a:latin typeface="Arial"/>
              <a:ea typeface="Arial"/>
              <a:cs typeface="Arial"/>
              <a:sym typeface="Arial"/>
            </a:endParaRPr>
          </a:p>
          <a:p>
            <a:pPr indent="-171450" lvl="1" marL="628650" marR="0" rtl="0" algn="l">
              <a:spcBef>
                <a:spcPts val="1200"/>
              </a:spcBef>
              <a:spcAft>
                <a:spcPts val="0"/>
              </a:spcAft>
              <a:buClr>
                <a:schemeClr val="accent1"/>
              </a:buClr>
              <a:buSzPts val="1800"/>
              <a:buFont typeface="Arial"/>
              <a:buChar char="•"/>
            </a:pPr>
            <a:r>
              <a:rPr b="0" i="0" lang="en-GB" sz="1800" u="none" cap="none" strike="noStrike">
                <a:solidFill>
                  <a:srgbClr val="009999"/>
                </a:solidFill>
                <a:latin typeface="Arial"/>
                <a:ea typeface="Arial"/>
                <a:cs typeface="Arial"/>
                <a:sym typeface="Arial"/>
              </a:rPr>
              <a:t>P12, P13 and P14 beamlines (PETRA hall). </a:t>
            </a:r>
            <a:endParaRPr b="0" i="0" sz="3200" u="none" cap="none" strike="noStrike">
              <a:solidFill>
                <a:schemeClr val="dk1"/>
              </a:solidFill>
              <a:latin typeface="Arial"/>
              <a:ea typeface="Arial"/>
              <a:cs typeface="Arial"/>
              <a:sym typeface="Arial"/>
            </a:endParaRPr>
          </a:p>
          <a:p>
            <a:pPr indent="-171450" lvl="1" marL="628650" marR="0" rtl="0" algn="l">
              <a:spcBef>
                <a:spcPts val="1200"/>
              </a:spcBef>
              <a:spcAft>
                <a:spcPts val="0"/>
              </a:spcAft>
              <a:buClr>
                <a:schemeClr val="accent1"/>
              </a:buClr>
              <a:buSzPts val="1800"/>
              <a:buFont typeface="Arial"/>
              <a:buChar char="•"/>
            </a:pPr>
            <a:r>
              <a:rPr b="0" i="0" lang="en-GB" sz="1800" u="none" cap="none" strike="noStrike">
                <a:solidFill>
                  <a:schemeClr val="dk1"/>
                </a:solidFill>
                <a:latin typeface="Arial"/>
                <a:ea typeface="Arial"/>
                <a:cs typeface="Arial"/>
                <a:sym typeface="Arial"/>
              </a:rPr>
              <a:t>SPC cold room (L007) for sample storage and small-scale centrifugation.</a:t>
            </a:r>
            <a:endParaRPr b="0" i="0" sz="3200" u="none" cap="none" strike="noStrike">
              <a:solidFill>
                <a:schemeClr val="dk1"/>
              </a:solidFill>
              <a:latin typeface="Arial"/>
              <a:ea typeface="Arial"/>
              <a:cs typeface="Arial"/>
              <a:sym typeface="Arial"/>
            </a:endParaRPr>
          </a:p>
          <a:p>
            <a:pPr indent="-171450" lvl="1" marL="628650" marR="0" rtl="0" algn="l">
              <a:spcBef>
                <a:spcPts val="1200"/>
              </a:spcBef>
              <a:spcAft>
                <a:spcPts val="0"/>
              </a:spcAft>
              <a:buClr>
                <a:schemeClr val="accent1"/>
              </a:buClr>
              <a:buSzPts val="1800"/>
              <a:buFont typeface="Arial"/>
              <a:buChar char="•"/>
            </a:pPr>
            <a:r>
              <a:rPr b="0" i="0" lang="en-GB" sz="1800" u="none" cap="none" strike="noStrike">
                <a:solidFill>
                  <a:schemeClr val="dk1"/>
                </a:solidFill>
                <a:latin typeface="Arial"/>
                <a:ea typeface="Arial"/>
                <a:cs typeface="Arial"/>
                <a:sym typeface="Arial"/>
              </a:rPr>
              <a:t>SPC kitchen (L003) for the ice machine and solution/buffer filtration. </a:t>
            </a:r>
            <a:endParaRPr b="0" i="0" sz="3200" u="none" cap="none" strike="noStrike">
              <a:solidFill>
                <a:schemeClr val="dk1"/>
              </a:solidFill>
              <a:latin typeface="Arial"/>
              <a:ea typeface="Arial"/>
              <a:cs typeface="Arial"/>
              <a:sym typeface="Arial"/>
            </a:endParaRPr>
          </a:p>
          <a:p>
            <a:pPr indent="-171450" lvl="1" marL="628650" marR="0" rtl="0" algn="l">
              <a:spcBef>
                <a:spcPts val="1200"/>
              </a:spcBef>
              <a:spcAft>
                <a:spcPts val="0"/>
              </a:spcAft>
              <a:buClr>
                <a:schemeClr val="accent1"/>
              </a:buClr>
              <a:buSzPts val="1800"/>
              <a:buFont typeface="Arial"/>
              <a:buChar char="•"/>
            </a:pPr>
            <a:r>
              <a:rPr b="0" i="0" lang="en-GB" sz="1800" u="none" cap="none" strike="noStrike">
                <a:solidFill>
                  <a:schemeClr val="dk1"/>
                </a:solidFill>
                <a:latin typeface="Arial"/>
                <a:ea typeface="Arial"/>
                <a:cs typeface="Arial"/>
                <a:sym typeface="Arial"/>
              </a:rPr>
              <a:t>Storage/coat lockers outside the cold room.</a:t>
            </a:r>
            <a:endParaRPr b="0" i="0" sz="3200" u="none" cap="none" strike="noStrike">
              <a:solidFill>
                <a:schemeClr val="dk1"/>
              </a:solidFill>
              <a:latin typeface="Arial"/>
              <a:ea typeface="Arial"/>
              <a:cs typeface="Arial"/>
              <a:sym typeface="Arial"/>
            </a:endParaRPr>
          </a:p>
          <a:p>
            <a:pPr indent="-171450" lvl="1" marL="628650" marR="0" rtl="0" algn="l">
              <a:spcBef>
                <a:spcPts val="1200"/>
              </a:spcBef>
              <a:spcAft>
                <a:spcPts val="0"/>
              </a:spcAft>
              <a:buClr>
                <a:schemeClr val="accent1"/>
              </a:buClr>
              <a:buSzPts val="1800"/>
              <a:buFont typeface="Arial"/>
              <a:buChar char="•"/>
            </a:pPr>
            <a:r>
              <a:rPr b="0" i="0" lang="en-GB" sz="1800" u="none" cap="none" strike="noStrike">
                <a:solidFill>
                  <a:schemeClr val="dk1"/>
                </a:solidFill>
                <a:latin typeface="Arial"/>
                <a:ea typeface="Arial"/>
                <a:cs typeface="Arial"/>
                <a:sym typeface="Arial"/>
              </a:rPr>
              <a:t>Lab coats outside of the SPC laboratory (L002).</a:t>
            </a:r>
            <a:endParaRPr b="0" i="0" sz="3200" u="none" cap="none" strike="noStrike">
              <a:solidFill>
                <a:schemeClr val="dk1"/>
              </a:solidFill>
              <a:latin typeface="Arial"/>
              <a:ea typeface="Arial"/>
              <a:cs typeface="Arial"/>
              <a:sym typeface="Arial"/>
            </a:endParaRPr>
          </a:p>
          <a:p>
            <a:pPr indent="0" lvl="1" marL="457200" marR="0" rtl="0" algn="l">
              <a:spcBef>
                <a:spcPts val="1200"/>
              </a:spcBef>
              <a:spcAft>
                <a:spcPts val="0"/>
              </a:spcAft>
              <a:buNone/>
            </a:pPr>
            <a:r>
              <a:t/>
            </a:r>
            <a:endParaRPr b="0" i="1" sz="1800" u="none" cap="none" strike="noStrike">
              <a:solidFill>
                <a:schemeClr val="dk1"/>
              </a:solidFill>
              <a:latin typeface="Arial"/>
              <a:ea typeface="Arial"/>
              <a:cs typeface="Arial"/>
              <a:sym typeface="Arial"/>
            </a:endParaRPr>
          </a:p>
          <a:p>
            <a:pPr indent="0" lvl="0" marL="0" marR="0" rtl="0" algn="ctr">
              <a:spcBef>
                <a:spcPts val="1200"/>
              </a:spcBef>
              <a:spcAft>
                <a:spcPts val="0"/>
              </a:spcAft>
              <a:buNone/>
            </a:pPr>
            <a:r>
              <a:rPr b="1" i="1" lang="en-GB" sz="1800" u="none" cap="none" strike="noStrike">
                <a:solidFill>
                  <a:schemeClr val="dk1"/>
                </a:solidFill>
                <a:latin typeface="Arial"/>
                <a:ea typeface="Arial"/>
                <a:cs typeface="Arial"/>
                <a:sym typeface="Arial"/>
              </a:rPr>
              <a:t>All other facilities must be reserved by contacting the SPC team</a:t>
            </a:r>
            <a:br>
              <a:rPr b="1" i="1" lang="en-GB" sz="1800" u="none" cap="none" strike="noStrike">
                <a:solidFill>
                  <a:schemeClr val="dk1"/>
                </a:solidFill>
                <a:latin typeface="Arial"/>
                <a:ea typeface="Arial"/>
                <a:cs typeface="Arial"/>
                <a:sym typeface="Arial"/>
              </a:rPr>
            </a:br>
            <a:r>
              <a:rPr b="1" i="1" lang="en-GB" sz="1800" u="none" cap="none" strike="noStrike">
                <a:solidFill>
                  <a:schemeClr val="dk1"/>
                </a:solidFill>
                <a:latin typeface="Arial"/>
                <a:ea typeface="Arial"/>
                <a:cs typeface="Arial"/>
                <a:sym typeface="Arial"/>
              </a:rPr>
              <a:t> </a:t>
            </a:r>
            <a:r>
              <a:rPr b="1" i="1" lang="en-GB" sz="1800" u="sng" cap="none" strike="noStrike">
                <a:solidFill>
                  <a:schemeClr val="dk1"/>
                </a:solidFill>
                <a:latin typeface="Arial"/>
                <a:ea typeface="Arial"/>
                <a:cs typeface="Arial"/>
                <a:sym typeface="Arial"/>
              </a:rPr>
              <a:t>TWO WEEKS IN ADVANCE</a:t>
            </a:r>
            <a:r>
              <a:rPr b="1" i="0" lang="en-GB" sz="1800" u="none" cap="none" strike="noStrike">
                <a:solidFill>
                  <a:schemeClr val="dk1"/>
                </a:solidFill>
                <a:latin typeface="Arial"/>
                <a:ea typeface="Arial"/>
                <a:cs typeface="Arial"/>
                <a:sym typeface="Arial"/>
              </a:rPr>
              <a:t>.</a:t>
            </a:r>
            <a:endParaRPr b="0" i="0" sz="3200" u="none" cap="none" strike="noStrike">
              <a:solidFill>
                <a:schemeClr val="dk1"/>
              </a:solidFill>
              <a:latin typeface="Arial"/>
              <a:ea typeface="Arial"/>
              <a:cs typeface="Arial"/>
              <a:sym typeface="Arial"/>
            </a:endParaRPr>
          </a:p>
        </p:txBody>
      </p:sp>
      <p:sp>
        <p:nvSpPr>
          <p:cNvPr id="115" name="Google Shape;115;p3"/>
          <p:cNvSpPr txBox="1"/>
          <p:nvPr>
            <p:ph type="title"/>
          </p:nvPr>
        </p:nvSpPr>
        <p:spPr>
          <a:xfrm>
            <a:off x="395536" y="285165"/>
            <a:ext cx="8153399" cy="504056"/>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a:t>Beamline user access - Overview</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4"/>
          <p:cNvPicPr preferRelativeResize="0"/>
          <p:nvPr/>
        </p:nvPicPr>
        <p:blipFill rotWithShape="1">
          <a:blip r:embed="rId3">
            <a:alphaModFix/>
          </a:blip>
          <a:srcRect b="6863" l="5928" r="0" t="6873"/>
          <a:stretch/>
        </p:blipFill>
        <p:spPr>
          <a:xfrm>
            <a:off x="2301683" y="1357436"/>
            <a:ext cx="6700874" cy="4608512"/>
          </a:xfrm>
          <a:prstGeom prst="rect">
            <a:avLst/>
          </a:prstGeom>
          <a:noFill/>
          <a:ln>
            <a:noFill/>
          </a:ln>
        </p:spPr>
      </p:pic>
      <p:sp>
        <p:nvSpPr>
          <p:cNvPr id="121" name="Google Shape;121;p4"/>
          <p:cNvSpPr/>
          <p:nvPr/>
        </p:nvSpPr>
        <p:spPr>
          <a:xfrm flipH="1">
            <a:off x="2686329" y="4543375"/>
            <a:ext cx="6316228" cy="1436050"/>
          </a:xfrm>
          <a:prstGeom prst="rtTriangle">
            <a:avLst/>
          </a:prstGeom>
          <a:solidFill>
            <a:srgbClr val="E6E6E6"/>
          </a:solidFill>
          <a:ln cap="flat" cmpd="sng" w="9525">
            <a:solidFill>
              <a:schemeClr val="accent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122" name="Google Shape;122;p4"/>
          <p:cNvSpPr/>
          <p:nvPr/>
        </p:nvSpPr>
        <p:spPr>
          <a:xfrm flipH="1" rot="10800000">
            <a:off x="2293860" y="1322714"/>
            <a:ext cx="4106654" cy="943251"/>
          </a:xfrm>
          <a:prstGeom prst="rtTriangle">
            <a:avLst/>
          </a:prstGeom>
          <a:solidFill>
            <a:srgbClr val="E6E6E6"/>
          </a:solidFill>
          <a:ln cap="flat" cmpd="sng" w="9525">
            <a:solidFill>
              <a:schemeClr val="accent3"/>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123" name="Google Shape;123;p4"/>
          <p:cNvSpPr txBox="1"/>
          <p:nvPr>
            <p:ph type="title"/>
          </p:nvPr>
        </p:nvSpPr>
        <p:spPr>
          <a:xfrm>
            <a:off x="426508" y="263692"/>
            <a:ext cx="8153399"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a:t>Access for user groups </a:t>
            </a:r>
            <a:endParaRPr/>
          </a:p>
        </p:txBody>
      </p:sp>
      <p:sp>
        <p:nvSpPr>
          <p:cNvPr id="124" name="Google Shape;124;p4"/>
          <p:cNvSpPr txBox="1"/>
          <p:nvPr>
            <p:ph idx="12" type="sldNum"/>
          </p:nvPr>
        </p:nvSpPr>
        <p:spPr>
          <a:xfrm>
            <a:off x="152399" y="6375400"/>
            <a:ext cx="514643" cy="228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sz="1200"/>
              <a:t>‹#›</a:t>
            </a:fld>
            <a:r>
              <a:rPr lang="en-GB" sz="1200"/>
              <a:t> / 24</a:t>
            </a:r>
            <a:endParaRPr/>
          </a:p>
        </p:txBody>
      </p:sp>
      <p:sp>
        <p:nvSpPr>
          <p:cNvPr id="125" name="Google Shape;125;p4"/>
          <p:cNvSpPr txBox="1"/>
          <p:nvPr/>
        </p:nvSpPr>
        <p:spPr>
          <a:xfrm>
            <a:off x="6903449" y="5164822"/>
            <a:ext cx="1722082"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200" u="none" cap="none" strike="noStrike">
                <a:solidFill>
                  <a:srgbClr val="00B050"/>
                </a:solidFill>
                <a:latin typeface="Arial"/>
                <a:ea typeface="Arial"/>
                <a:cs typeface="Arial"/>
                <a:sym typeface="Arial"/>
              </a:rPr>
              <a:t>Protein characterisation facility</a:t>
            </a:r>
            <a:br>
              <a:rPr b="1" i="0" lang="en-GB" sz="1200" u="none" cap="none" strike="noStrike">
                <a:solidFill>
                  <a:srgbClr val="00B050"/>
                </a:solidFill>
                <a:latin typeface="Arial"/>
                <a:ea typeface="Arial"/>
                <a:cs typeface="Arial"/>
                <a:sym typeface="Arial"/>
              </a:rPr>
            </a:br>
            <a:r>
              <a:rPr b="1" i="0" lang="en-GB" sz="1200" u="none" cap="none" strike="noStrike">
                <a:solidFill>
                  <a:srgbClr val="00B050"/>
                </a:solidFill>
                <a:latin typeface="Arial"/>
                <a:ea typeface="Arial"/>
                <a:cs typeface="Arial"/>
                <a:sym typeface="Arial"/>
              </a:rPr>
              <a:t>(O1.228)</a:t>
            </a:r>
            <a:br>
              <a:rPr b="1" i="0" lang="en-GB" sz="1200" u="none" cap="none" strike="noStrike">
                <a:solidFill>
                  <a:srgbClr val="00B050"/>
                </a:solidFill>
                <a:latin typeface="Arial"/>
                <a:ea typeface="Arial"/>
                <a:cs typeface="Arial"/>
                <a:sym typeface="Arial"/>
              </a:rPr>
            </a:br>
            <a:endParaRPr b="1" i="0" sz="1200" u="none" cap="none" strike="noStrike">
              <a:solidFill>
                <a:srgbClr val="00B050"/>
              </a:solidFill>
              <a:latin typeface="Arial"/>
              <a:ea typeface="Arial"/>
              <a:cs typeface="Arial"/>
              <a:sym typeface="Arial"/>
            </a:endParaRPr>
          </a:p>
        </p:txBody>
      </p:sp>
      <p:cxnSp>
        <p:nvCxnSpPr>
          <p:cNvPr id="126" name="Google Shape;126;p4"/>
          <p:cNvCxnSpPr/>
          <p:nvPr/>
        </p:nvCxnSpPr>
        <p:spPr>
          <a:xfrm flipH="1" rot="10800000">
            <a:off x="5661657" y="4793120"/>
            <a:ext cx="9525" cy="711272"/>
          </a:xfrm>
          <a:prstGeom prst="straightConnector1">
            <a:avLst/>
          </a:prstGeom>
          <a:noFill/>
          <a:ln cap="flat" cmpd="sng" w="22225">
            <a:solidFill>
              <a:schemeClr val="dk1"/>
            </a:solidFill>
            <a:prstDash val="solid"/>
            <a:round/>
            <a:headEnd len="sm" w="sm" type="none"/>
            <a:tailEnd len="lg" w="lg" type="oval"/>
          </a:ln>
        </p:spPr>
      </p:cxnSp>
      <p:cxnSp>
        <p:nvCxnSpPr>
          <p:cNvPr id="127" name="Google Shape;127;p4"/>
          <p:cNvCxnSpPr/>
          <p:nvPr/>
        </p:nvCxnSpPr>
        <p:spPr>
          <a:xfrm rot="10800000">
            <a:off x="3542450" y="4644900"/>
            <a:ext cx="598500" cy="1217100"/>
          </a:xfrm>
          <a:prstGeom prst="straightConnector1">
            <a:avLst/>
          </a:prstGeom>
          <a:noFill/>
          <a:ln cap="flat" cmpd="sng" w="22225">
            <a:solidFill>
              <a:schemeClr val="dk1"/>
            </a:solidFill>
            <a:prstDash val="solid"/>
            <a:round/>
            <a:headEnd len="sm" w="sm" type="none"/>
            <a:tailEnd len="lg" w="lg" type="oval"/>
          </a:ln>
        </p:spPr>
      </p:cxnSp>
      <p:grpSp>
        <p:nvGrpSpPr>
          <p:cNvPr id="128" name="Google Shape;128;p4"/>
          <p:cNvGrpSpPr/>
          <p:nvPr/>
        </p:nvGrpSpPr>
        <p:grpSpPr>
          <a:xfrm>
            <a:off x="355950" y="1481144"/>
            <a:ext cx="1602340" cy="1135651"/>
            <a:chOff x="246454" y="1021010"/>
            <a:chExt cx="1602340" cy="1135651"/>
          </a:xfrm>
        </p:grpSpPr>
        <p:sp>
          <p:nvSpPr>
            <p:cNvPr id="129" name="Google Shape;129;p4"/>
            <p:cNvSpPr/>
            <p:nvPr/>
          </p:nvSpPr>
          <p:spPr>
            <a:xfrm>
              <a:off x="254132" y="1021010"/>
              <a:ext cx="1594520" cy="275757"/>
            </a:xfrm>
            <a:prstGeom prst="rect">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0" i="0" lang="en-GB" sz="1200" u="none" cap="none" strike="noStrike">
                  <a:solidFill>
                    <a:schemeClr val="dk1"/>
                  </a:solidFill>
                  <a:latin typeface="Arial"/>
                  <a:ea typeface="Arial"/>
                  <a:cs typeface="Arial"/>
                  <a:sym typeface="Arial"/>
                </a:rPr>
                <a:t>Full access</a:t>
              </a:r>
              <a:endParaRPr b="0" i="0" sz="3200" u="none" cap="none" strike="noStrike">
                <a:solidFill>
                  <a:schemeClr val="dk1"/>
                </a:solidFill>
                <a:latin typeface="Arial"/>
                <a:ea typeface="Arial"/>
                <a:cs typeface="Arial"/>
                <a:sym typeface="Arial"/>
              </a:endParaRPr>
            </a:p>
          </p:txBody>
        </p:sp>
        <p:sp>
          <p:nvSpPr>
            <p:cNvPr id="130" name="Google Shape;130;p4"/>
            <p:cNvSpPr/>
            <p:nvPr/>
          </p:nvSpPr>
          <p:spPr>
            <a:xfrm>
              <a:off x="246454" y="1348366"/>
              <a:ext cx="1594500" cy="461700"/>
            </a:xfrm>
            <a:prstGeom prst="rect">
              <a:avLst/>
            </a:prstGeom>
            <a:solidFill>
              <a:srgbClr val="7275FE">
                <a:alpha val="69019"/>
              </a:srgbClr>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Training &amp; </a:t>
              </a:r>
              <a:r>
                <a:rPr b="0" i="0" lang="en-GB" sz="1200" u="none" cap="none" strike="noStrike">
                  <a:solidFill>
                    <a:schemeClr val="dk1"/>
                  </a:solidFill>
                  <a:latin typeface="Arial"/>
                  <a:ea typeface="Arial"/>
                  <a:cs typeface="Arial"/>
                  <a:sym typeface="Arial"/>
                </a:rPr>
                <a:t>Reservation </a:t>
              </a:r>
              <a:endParaRPr b="0" i="0" sz="3200" u="none" cap="none" strike="noStrike">
                <a:solidFill>
                  <a:schemeClr val="dk1"/>
                </a:solidFill>
                <a:latin typeface="Arial"/>
                <a:ea typeface="Arial"/>
                <a:cs typeface="Arial"/>
                <a:sym typeface="Arial"/>
              </a:endParaRPr>
            </a:p>
          </p:txBody>
        </p:sp>
        <p:sp>
          <p:nvSpPr>
            <p:cNvPr id="131" name="Google Shape;131;p4"/>
            <p:cNvSpPr/>
            <p:nvPr/>
          </p:nvSpPr>
          <p:spPr>
            <a:xfrm>
              <a:off x="253994" y="1880961"/>
              <a:ext cx="1594800" cy="275700"/>
            </a:xfrm>
            <a:prstGeom prst="rect">
              <a:avLst/>
            </a:prstGeom>
            <a:solidFill>
              <a:srgbClr val="F0041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0" i="0" lang="en-GB" sz="1200" u="none" cap="none" strike="noStrike">
                  <a:solidFill>
                    <a:schemeClr val="dk1"/>
                  </a:solidFill>
                  <a:latin typeface="Arial"/>
                  <a:ea typeface="Arial"/>
                  <a:cs typeface="Arial"/>
                  <a:sym typeface="Arial"/>
                </a:rPr>
                <a:t>Restricted access</a:t>
              </a:r>
              <a:endParaRPr b="0" i="0" sz="3200" u="none" cap="none" strike="noStrike">
                <a:solidFill>
                  <a:schemeClr val="dk1"/>
                </a:solidFill>
                <a:latin typeface="Arial"/>
                <a:ea typeface="Arial"/>
                <a:cs typeface="Arial"/>
                <a:sym typeface="Arial"/>
              </a:endParaRPr>
            </a:p>
          </p:txBody>
        </p:sp>
      </p:grpSp>
      <p:cxnSp>
        <p:nvCxnSpPr>
          <p:cNvPr id="132" name="Google Shape;132;p4"/>
          <p:cNvCxnSpPr/>
          <p:nvPr/>
        </p:nvCxnSpPr>
        <p:spPr>
          <a:xfrm rot="10800000">
            <a:off x="7812360" y="4513504"/>
            <a:ext cx="0" cy="596248"/>
          </a:xfrm>
          <a:prstGeom prst="straightConnector1">
            <a:avLst/>
          </a:prstGeom>
          <a:noFill/>
          <a:ln cap="flat" cmpd="sng" w="22225">
            <a:solidFill>
              <a:schemeClr val="dk1"/>
            </a:solidFill>
            <a:prstDash val="solid"/>
            <a:round/>
            <a:headEnd len="sm" w="sm" type="none"/>
            <a:tailEnd len="lg" w="lg" type="oval"/>
          </a:ln>
        </p:spPr>
      </p:cxnSp>
      <p:sp>
        <p:nvSpPr>
          <p:cNvPr id="133" name="Google Shape;133;p4"/>
          <p:cNvSpPr txBox="1"/>
          <p:nvPr/>
        </p:nvSpPr>
        <p:spPr>
          <a:xfrm>
            <a:off x="4819581" y="5527807"/>
            <a:ext cx="172208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200" u="none" cap="none" strike="noStrike">
                <a:solidFill>
                  <a:srgbClr val="0000CC"/>
                </a:solidFill>
                <a:latin typeface="Arial"/>
                <a:ea typeface="Arial"/>
                <a:cs typeface="Arial"/>
                <a:sym typeface="Arial"/>
              </a:rPr>
              <a:t>Protein production laboratory</a:t>
            </a:r>
            <a:endParaRPr b="1" i="0" sz="1200" u="none" cap="none" strike="noStrike">
              <a:solidFill>
                <a:srgbClr val="0000CC"/>
              </a:solidFill>
              <a:latin typeface="Arial"/>
              <a:ea typeface="Arial"/>
              <a:cs typeface="Arial"/>
              <a:sym typeface="Arial"/>
            </a:endParaRPr>
          </a:p>
        </p:txBody>
      </p:sp>
      <p:sp>
        <p:nvSpPr>
          <p:cNvPr id="134" name="Google Shape;134;p4"/>
          <p:cNvSpPr txBox="1"/>
          <p:nvPr/>
        </p:nvSpPr>
        <p:spPr>
          <a:xfrm>
            <a:off x="3787201" y="5738236"/>
            <a:ext cx="1722000" cy="4617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200" u="none" cap="none" strike="noStrike">
                <a:solidFill>
                  <a:schemeClr val="accent6"/>
                </a:solidFill>
                <a:latin typeface="Arial"/>
                <a:ea typeface="Arial"/>
                <a:cs typeface="Arial"/>
                <a:sym typeface="Arial"/>
              </a:rPr>
              <a:t>Cell culture laboratory</a:t>
            </a:r>
            <a:endParaRPr b="1" i="0" sz="1200" u="none" cap="none" strike="noStrike">
              <a:solidFill>
                <a:schemeClr val="accent6"/>
              </a:solidFill>
              <a:latin typeface="Arial"/>
              <a:ea typeface="Arial"/>
              <a:cs typeface="Arial"/>
              <a:sym typeface="Arial"/>
            </a:endParaRPr>
          </a:p>
        </p:txBody>
      </p:sp>
      <p:sp>
        <p:nvSpPr>
          <p:cNvPr id="135" name="Google Shape;135;p4"/>
          <p:cNvSpPr txBox="1"/>
          <p:nvPr/>
        </p:nvSpPr>
        <p:spPr>
          <a:xfrm>
            <a:off x="251520" y="822232"/>
            <a:ext cx="390363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800" u="sng" cap="none" strike="noStrike">
                <a:solidFill>
                  <a:schemeClr val="dk1"/>
                </a:solidFill>
                <a:latin typeface="Arial"/>
                <a:ea typeface="Arial"/>
                <a:cs typeface="Arial"/>
                <a:sym typeface="Arial"/>
              </a:rPr>
              <a:t>Molecular Biophysics facility (CSSB)</a:t>
            </a:r>
            <a:endParaRPr b="0" i="0" sz="3200" u="none" cap="none" strike="noStrike">
              <a:solidFill>
                <a:schemeClr val="dk1"/>
              </a:solidFill>
              <a:latin typeface="Arial"/>
              <a:ea typeface="Arial"/>
              <a:cs typeface="Arial"/>
              <a:sym typeface="Arial"/>
            </a:endParaRPr>
          </a:p>
        </p:txBody>
      </p:sp>
      <p:sp>
        <p:nvSpPr>
          <p:cNvPr id="136" name="Google Shape;136;p4"/>
          <p:cNvSpPr txBox="1"/>
          <p:nvPr/>
        </p:nvSpPr>
        <p:spPr>
          <a:xfrm>
            <a:off x="0" y="2831675"/>
            <a:ext cx="2301900" cy="28014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1600">
                <a:solidFill>
                  <a:schemeClr val="dk1"/>
                </a:solidFill>
              </a:rPr>
              <a:t>Access and independent entrance to SPC at CSSB is linked to CSSB monthly safety training and on-site equipment training. </a:t>
            </a:r>
            <a:endParaRPr i="1" sz="1600">
              <a:solidFill>
                <a:schemeClr val="dk1"/>
              </a:solidFill>
            </a:endParaRPr>
          </a:p>
          <a:p>
            <a:pPr indent="0" lvl="0" marL="0" marR="0" rtl="0" algn="l">
              <a:spcBef>
                <a:spcPts val="0"/>
              </a:spcBef>
              <a:spcAft>
                <a:spcPts val="0"/>
              </a:spcAft>
              <a:buNone/>
            </a:pPr>
            <a:r>
              <a:t/>
            </a:r>
            <a:endParaRPr i="1" sz="1600">
              <a:solidFill>
                <a:schemeClr val="dk1"/>
              </a:solidFill>
            </a:endParaRPr>
          </a:p>
          <a:p>
            <a:pPr indent="0" lvl="0" marL="0" marR="0" rtl="0" algn="l">
              <a:spcBef>
                <a:spcPts val="0"/>
              </a:spcBef>
              <a:spcAft>
                <a:spcPts val="0"/>
              </a:spcAft>
              <a:buNone/>
            </a:pPr>
            <a:r>
              <a:rPr i="1" lang="en-GB" sz="1600">
                <a:solidFill>
                  <a:schemeClr val="dk1"/>
                </a:solidFill>
              </a:rPr>
              <a:t>Contact </a:t>
            </a:r>
            <a:r>
              <a:rPr i="1" lang="en-GB" sz="1600" u="sng">
                <a:solidFill>
                  <a:schemeClr val="hlink"/>
                </a:solidFill>
                <a:hlinkClick r:id="rId4"/>
              </a:rPr>
              <a:t>spc@embl-hamburg.de</a:t>
            </a:r>
            <a:r>
              <a:rPr i="1" lang="en-GB" sz="1600">
                <a:solidFill>
                  <a:schemeClr val="dk1"/>
                </a:solidFill>
              </a:rPr>
              <a:t> fur further information</a:t>
            </a:r>
            <a:endParaRPr i="1" sz="16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5"/>
          <p:cNvSpPr/>
          <p:nvPr/>
        </p:nvSpPr>
        <p:spPr>
          <a:xfrm>
            <a:off x="4533041" y="2545509"/>
            <a:ext cx="2014537" cy="833437"/>
          </a:xfrm>
          <a:prstGeom prst="rect">
            <a:avLst/>
          </a:prstGeom>
          <a:solidFill>
            <a:srgbClr val="0000CC">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142" name="Google Shape;142;p5"/>
          <p:cNvSpPr/>
          <p:nvPr/>
        </p:nvSpPr>
        <p:spPr>
          <a:xfrm>
            <a:off x="7902266" y="4456836"/>
            <a:ext cx="915986" cy="931863"/>
          </a:xfrm>
          <a:prstGeom prst="rect">
            <a:avLst/>
          </a:prstGeom>
          <a:solidFill>
            <a:schemeClr val="accent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143" name="Google Shape;143;p5"/>
          <p:cNvSpPr txBox="1"/>
          <p:nvPr>
            <p:ph type="title"/>
          </p:nvPr>
        </p:nvSpPr>
        <p:spPr>
          <a:xfrm>
            <a:off x="426508" y="263692"/>
            <a:ext cx="8153399"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a:t>Access for user groups</a:t>
            </a:r>
            <a:endParaRPr/>
          </a:p>
        </p:txBody>
      </p:sp>
      <p:sp>
        <p:nvSpPr>
          <p:cNvPr id="144" name="Google Shape;144;p5"/>
          <p:cNvSpPr txBox="1"/>
          <p:nvPr>
            <p:ph idx="12" type="sldNum"/>
          </p:nvPr>
        </p:nvSpPr>
        <p:spPr>
          <a:xfrm>
            <a:off x="152399" y="6375400"/>
            <a:ext cx="514643" cy="228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sz="1200"/>
              <a:t>‹#›</a:t>
            </a:fld>
            <a:r>
              <a:rPr lang="en-GB" sz="1200"/>
              <a:t> / 24</a:t>
            </a:r>
            <a:endParaRPr/>
          </a:p>
        </p:txBody>
      </p:sp>
      <p:grpSp>
        <p:nvGrpSpPr>
          <p:cNvPr id="145" name="Google Shape;145;p5"/>
          <p:cNvGrpSpPr/>
          <p:nvPr/>
        </p:nvGrpSpPr>
        <p:grpSpPr>
          <a:xfrm>
            <a:off x="509034" y="1184477"/>
            <a:ext cx="8483174" cy="4911562"/>
            <a:chOff x="767504" y="1136851"/>
            <a:chExt cx="8483174" cy="4911562"/>
          </a:xfrm>
        </p:grpSpPr>
        <p:pic>
          <p:nvPicPr>
            <p:cNvPr descr="48E_flooplan_EG" id="146" name="Google Shape;146;p5"/>
            <p:cNvPicPr preferRelativeResize="0"/>
            <p:nvPr/>
          </p:nvPicPr>
          <p:blipFill rotWithShape="1">
            <a:blip r:embed="rId3">
              <a:alphaModFix/>
            </a:blip>
            <a:srcRect b="15284" l="5556" r="28703" t="45134"/>
            <a:stretch/>
          </p:blipFill>
          <p:spPr>
            <a:xfrm>
              <a:off x="787400" y="2357438"/>
              <a:ext cx="7397750" cy="3125787"/>
            </a:xfrm>
            <a:prstGeom prst="rect">
              <a:avLst/>
            </a:prstGeom>
            <a:noFill/>
            <a:ln>
              <a:noFill/>
            </a:ln>
          </p:spPr>
        </p:pic>
        <p:sp>
          <p:nvSpPr>
            <p:cNvPr id="147" name="Google Shape;147;p5"/>
            <p:cNvSpPr txBox="1"/>
            <p:nvPr/>
          </p:nvSpPr>
          <p:spPr>
            <a:xfrm>
              <a:off x="857250" y="5586413"/>
              <a:ext cx="2152800" cy="4620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CC"/>
                </a:buClr>
                <a:buSzPts val="1200"/>
                <a:buFont typeface="Arial"/>
                <a:buNone/>
              </a:pPr>
              <a:r>
                <a:rPr b="1" i="0" lang="en-GB" sz="1200" u="none" cap="none" strike="noStrike">
                  <a:solidFill>
                    <a:srgbClr val="0000CC"/>
                  </a:solidFill>
                  <a:latin typeface="Arial"/>
                  <a:ea typeface="Arial"/>
                  <a:cs typeface="Arial"/>
                  <a:sym typeface="Arial"/>
                </a:rPr>
                <a:t>Crystallisation facility</a:t>
              </a:r>
              <a:endParaRPr b="0" i="0" sz="2400" u="none" cap="none" strike="noStrike">
                <a:solidFill>
                  <a:schemeClr val="dk1"/>
                </a:solidFill>
                <a:latin typeface="Arial"/>
                <a:ea typeface="Arial"/>
                <a:cs typeface="Arial"/>
                <a:sym typeface="Arial"/>
              </a:endParaRPr>
            </a:p>
            <a:p>
              <a:pPr indent="0" lvl="0" marL="0" marR="0" rtl="0" algn="ctr">
                <a:spcBef>
                  <a:spcPts val="0"/>
                </a:spcBef>
                <a:spcAft>
                  <a:spcPts val="0"/>
                </a:spcAft>
                <a:buClr>
                  <a:srgbClr val="0000CC"/>
                </a:buClr>
                <a:buSzPts val="1200"/>
                <a:buFont typeface="Arial"/>
                <a:buNone/>
              </a:pPr>
              <a:r>
                <a:rPr b="1" i="0" lang="en-GB" sz="1200" u="none" cap="none" strike="noStrike">
                  <a:solidFill>
                    <a:srgbClr val="0000CC"/>
                  </a:solidFill>
                  <a:latin typeface="Arial"/>
                  <a:ea typeface="Arial"/>
                  <a:cs typeface="Arial"/>
                  <a:sym typeface="Arial"/>
                </a:rPr>
                <a:t>(L004)</a:t>
              </a:r>
              <a:endParaRPr b="1" i="0" sz="1200" u="none" cap="none" strike="noStrike">
                <a:solidFill>
                  <a:srgbClr val="0000CC"/>
                </a:solidFill>
                <a:latin typeface="Arial"/>
                <a:ea typeface="Arial"/>
                <a:cs typeface="Arial"/>
                <a:sym typeface="Arial"/>
              </a:endParaRPr>
            </a:p>
          </p:txBody>
        </p:sp>
        <p:sp>
          <p:nvSpPr>
            <p:cNvPr id="148" name="Google Shape;148;p5"/>
            <p:cNvSpPr/>
            <p:nvPr/>
          </p:nvSpPr>
          <p:spPr>
            <a:xfrm>
              <a:off x="4113213" y="4398963"/>
              <a:ext cx="2376487" cy="1000125"/>
            </a:xfrm>
            <a:prstGeom prst="rect">
              <a:avLst/>
            </a:prstGeom>
            <a:solidFill>
              <a:srgbClr val="1832F6">
                <a:alpha val="4941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149" name="Google Shape;149;p5"/>
            <p:cNvSpPr/>
            <p:nvPr/>
          </p:nvSpPr>
          <p:spPr>
            <a:xfrm>
              <a:off x="4152900" y="4181475"/>
              <a:ext cx="1162050" cy="225425"/>
            </a:xfrm>
            <a:prstGeom prst="rect">
              <a:avLst/>
            </a:prstGeom>
            <a:solidFill>
              <a:srgbClr val="1832F6">
                <a:alpha val="4941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150" name="Google Shape;150;p5"/>
            <p:cNvSpPr/>
            <p:nvPr/>
          </p:nvSpPr>
          <p:spPr>
            <a:xfrm>
              <a:off x="7486650" y="4181475"/>
              <a:ext cx="625475" cy="225425"/>
            </a:xfrm>
            <a:prstGeom prst="rect">
              <a:avLst/>
            </a:prstGeom>
            <a:solidFill>
              <a:srgbClr val="87B072">
                <a:alpha val="4941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151" name="Google Shape;151;p5"/>
            <p:cNvSpPr/>
            <p:nvPr/>
          </p:nvSpPr>
          <p:spPr>
            <a:xfrm>
              <a:off x="6497638" y="4398963"/>
              <a:ext cx="1624012" cy="1000125"/>
            </a:xfrm>
            <a:prstGeom prst="rect">
              <a:avLst/>
            </a:prstGeom>
            <a:solidFill>
              <a:srgbClr val="87B071">
                <a:alpha val="4941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152" name="Google Shape;152;p5"/>
            <p:cNvSpPr/>
            <p:nvPr/>
          </p:nvSpPr>
          <p:spPr>
            <a:xfrm>
              <a:off x="3171825" y="4170363"/>
              <a:ext cx="549275" cy="1174750"/>
            </a:xfrm>
            <a:prstGeom prst="rect">
              <a:avLst/>
            </a:prstGeom>
            <a:solidFill>
              <a:srgbClr val="92D05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153" name="Google Shape;153;p5"/>
            <p:cNvSpPr/>
            <p:nvPr/>
          </p:nvSpPr>
          <p:spPr>
            <a:xfrm>
              <a:off x="3714750" y="4441825"/>
              <a:ext cx="387350" cy="900113"/>
            </a:xfrm>
            <a:prstGeom prst="rect">
              <a:avLst/>
            </a:prstGeom>
            <a:solidFill>
              <a:srgbClr val="92D05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154" name="Google Shape;154;p5"/>
            <p:cNvSpPr/>
            <p:nvPr/>
          </p:nvSpPr>
          <p:spPr>
            <a:xfrm>
              <a:off x="944563" y="4421188"/>
              <a:ext cx="2151062" cy="917575"/>
            </a:xfrm>
            <a:prstGeom prst="rect">
              <a:avLst/>
            </a:prstGeom>
            <a:solidFill>
              <a:srgbClr val="0000CC">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155" name="Google Shape;155;p5"/>
            <p:cNvSpPr/>
            <p:nvPr/>
          </p:nvSpPr>
          <p:spPr>
            <a:xfrm>
              <a:off x="925513" y="4164013"/>
              <a:ext cx="1458912" cy="249237"/>
            </a:xfrm>
            <a:prstGeom prst="rect">
              <a:avLst/>
            </a:prstGeom>
            <a:solidFill>
              <a:srgbClr val="0000CC">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156" name="Google Shape;156;p5"/>
            <p:cNvSpPr/>
            <p:nvPr/>
          </p:nvSpPr>
          <p:spPr>
            <a:xfrm>
              <a:off x="2176463" y="2497138"/>
              <a:ext cx="625475" cy="833437"/>
            </a:xfrm>
            <a:prstGeom prst="rect">
              <a:avLst/>
            </a:prstGeom>
            <a:solidFill>
              <a:srgbClr val="0000CC">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157" name="Google Shape;157;p5"/>
            <p:cNvSpPr/>
            <p:nvPr/>
          </p:nvSpPr>
          <p:spPr>
            <a:xfrm>
              <a:off x="2185988" y="3330575"/>
              <a:ext cx="209550" cy="277813"/>
            </a:xfrm>
            <a:prstGeom prst="rect">
              <a:avLst/>
            </a:prstGeom>
            <a:solidFill>
              <a:srgbClr val="0000CC">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158" name="Google Shape;158;p5"/>
            <p:cNvSpPr/>
            <p:nvPr/>
          </p:nvSpPr>
          <p:spPr>
            <a:xfrm>
              <a:off x="5024438" y="2501643"/>
              <a:ext cx="1804986" cy="1106746"/>
            </a:xfrm>
            <a:prstGeom prst="rect">
              <a:avLst/>
            </a:prstGeom>
            <a:solidFill>
              <a:srgbClr val="0000CC">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159" name="Google Shape;159;p5"/>
            <p:cNvSpPr/>
            <p:nvPr/>
          </p:nvSpPr>
          <p:spPr>
            <a:xfrm>
              <a:off x="7289800" y="2844800"/>
              <a:ext cx="765175" cy="763588"/>
            </a:xfrm>
            <a:prstGeom prst="rect">
              <a:avLst/>
            </a:prstGeom>
            <a:solidFill>
              <a:schemeClr val="accent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160" name="Google Shape;160;p5"/>
            <p:cNvSpPr/>
            <p:nvPr/>
          </p:nvSpPr>
          <p:spPr>
            <a:xfrm>
              <a:off x="6870700" y="2476500"/>
              <a:ext cx="666750" cy="333375"/>
            </a:xfrm>
            <a:prstGeom prst="rect">
              <a:avLst/>
            </a:prstGeom>
            <a:solidFill>
              <a:schemeClr val="accent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161" name="Google Shape;161;p5"/>
            <p:cNvSpPr/>
            <p:nvPr/>
          </p:nvSpPr>
          <p:spPr>
            <a:xfrm>
              <a:off x="6869113" y="2805113"/>
              <a:ext cx="392112" cy="515937"/>
            </a:xfrm>
            <a:prstGeom prst="rect">
              <a:avLst/>
            </a:prstGeom>
            <a:solidFill>
              <a:schemeClr val="accent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162" name="Google Shape;162;p5"/>
            <p:cNvSpPr/>
            <p:nvPr/>
          </p:nvSpPr>
          <p:spPr>
            <a:xfrm>
              <a:off x="2852738" y="2497138"/>
              <a:ext cx="1347787" cy="833437"/>
            </a:xfrm>
            <a:prstGeom prst="rect">
              <a:avLst/>
            </a:prstGeom>
            <a:solidFill>
              <a:srgbClr val="92D05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chemeClr val="dk1"/>
                </a:solidFill>
                <a:latin typeface="Arial"/>
                <a:ea typeface="Arial"/>
                <a:cs typeface="Arial"/>
                <a:sym typeface="Arial"/>
              </a:endParaRPr>
            </a:p>
          </p:txBody>
        </p:sp>
        <p:sp>
          <p:nvSpPr>
            <p:cNvPr id="163" name="Google Shape;163;p5"/>
            <p:cNvSpPr/>
            <p:nvPr/>
          </p:nvSpPr>
          <p:spPr>
            <a:xfrm>
              <a:off x="2852738" y="3330575"/>
              <a:ext cx="1060450" cy="266700"/>
            </a:xfrm>
            <a:prstGeom prst="rect">
              <a:avLst/>
            </a:prstGeom>
            <a:solidFill>
              <a:srgbClr val="92D05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chemeClr val="dk1"/>
                </a:solidFill>
                <a:latin typeface="Arial"/>
                <a:ea typeface="Arial"/>
                <a:cs typeface="Arial"/>
                <a:sym typeface="Arial"/>
              </a:endParaRPr>
            </a:p>
          </p:txBody>
        </p:sp>
        <p:sp>
          <p:nvSpPr>
            <p:cNvPr id="164" name="Google Shape;164;p5"/>
            <p:cNvSpPr txBox="1"/>
            <p:nvPr/>
          </p:nvSpPr>
          <p:spPr>
            <a:xfrm>
              <a:off x="2908300" y="5586413"/>
              <a:ext cx="1466849"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B050"/>
                </a:buClr>
                <a:buSzPts val="1200"/>
                <a:buFont typeface="Arial"/>
                <a:buNone/>
              </a:pPr>
              <a:r>
                <a:rPr b="1" i="0" lang="en-GB" sz="1200" u="none" cap="none" strike="noStrike">
                  <a:solidFill>
                    <a:srgbClr val="00B050"/>
                  </a:solidFill>
                  <a:latin typeface="Arial"/>
                  <a:ea typeface="Arial"/>
                  <a:cs typeface="Arial"/>
                  <a:sym typeface="Arial"/>
                </a:rPr>
                <a:t>Laboratory kitchen (L003)</a:t>
              </a:r>
              <a:endParaRPr b="1" i="0" sz="1200" u="none" cap="none" strike="noStrike">
                <a:solidFill>
                  <a:srgbClr val="00B050"/>
                </a:solidFill>
                <a:latin typeface="Arial"/>
                <a:ea typeface="Arial"/>
                <a:cs typeface="Arial"/>
                <a:sym typeface="Arial"/>
              </a:endParaRPr>
            </a:p>
          </p:txBody>
        </p:sp>
        <p:sp>
          <p:nvSpPr>
            <p:cNvPr id="165" name="Google Shape;165;p5"/>
            <p:cNvSpPr txBox="1"/>
            <p:nvPr/>
          </p:nvSpPr>
          <p:spPr>
            <a:xfrm>
              <a:off x="4733925" y="5586413"/>
              <a:ext cx="1608713"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CC"/>
                </a:buClr>
                <a:buSzPts val="1200"/>
                <a:buFont typeface="Arial"/>
                <a:buNone/>
              </a:pPr>
              <a:r>
                <a:rPr b="1" i="0" lang="en-GB" sz="1200" u="none" cap="none" strike="noStrike">
                  <a:solidFill>
                    <a:srgbClr val="0000CC"/>
                  </a:solidFill>
                  <a:latin typeface="Arial"/>
                  <a:ea typeface="Arial"/>
                  <a:cs typeface="Arial"/>
                  <a:sym typeface="Arial"/>
                </a:rPr>
                <a:t>SPC</a:t>
              </a:r>
              <a:br>
                <a:rPr b="1" i="0" lang="en-GB" sz="1200" u="none" cap="none" strike="noStrike">
                  <a:solidFill>
                    <a:srgbClr val="0000CC"/>
                  </a:solidFill>
                  <a:latin typeface="Arial"/>
                  <a:ea typeface="Arial"/>
                  <a:cs typeface="Arial"/>
                  <a:sym typeface="Arial"/>
                </a:rPr>
              </a:br>
              <a:r>
                <a:rPr b="1" i="0" lang="en-GB" sz="1200" u="none" cap="none" strike="noStrike">
                  <a:solidFill>
                    <a:srgbClr val="0000CC"/>
                  </a:solidFill>
                  <a:latin typeface="Arial"/>
                  <a:ea typeface="Arial"/>
                  <a:cs typeface="Arial"/>
                  <a:sym typeface="Arial"/>
                </a:rPr>
                <a:t>laboratory (L002)</a:t>
              </a:r>
              <a:endParaRPr b="1" i="0" sz="1200" u="none" cap="none" strike="noStrike">
                <a:solidFill>
                  <a:srgbClr val="0000CC"/>
                </a:solidFill>
                <a:latin typeface="Arial"/>
                <a:ea typeface="Arial"/>
                <a:cs typeface="Arial"/>
                <a:sym typeface="Arial"/>
              </a:endParaRPr>
            </a:p>
          </p:txBody>
        </p:sp>
        <p:cxnSp>
          <p:nvCxnSpPr>
            <p:cNvPr id="166" name="Google Shape;166;p5"/>
            <p:cNvCxnSpPr>
              <a:stCxn id="165" idx="0"/>
            </p:cNvCxnSpPr>
            <p:nvPr/>
          </p:nvCxnSpPr>
          <p:spPr>
            <a:xfrm rot="10800000">
              <a:off x="5232282" y="4976813"/>
              <a:ext cx="306000" cy="609600"/>
            </a:xfrm>
            <a:prstGeom prst="straightConnector1">
              <a:avLst/>
            </a:prstGeom>
            <a:noFill/>
            <a:ln cap="flat" cmpd="sng" w="22225">
              <a:solidFill>
                <a:schemeClr val="dk1"/>
              </a:solidFill>
              <a:prstDash val="solid"/>
              <a:round/>
              <a:headEnd len="sm" w="sm" type="none"/>
              <a:tailEnd len="lg" w="lg" type="oval"/>
            </a:ln>
          </p:spPr>
        </p:cxnSp>
        <p:sp>
          <p:nvSpPr>
            <p:cNvPr id="167" name="Google Shape;167;p5"/>
            <p:cNvSpPr txBox="1"/>
            <p:nvPr/>
          </p:nvSpPr>
          <p:spPr>
            <a:xfrm>
              <a:off x="8266378" y="3288327"/>
              <a:ext cx="984300" cy="6462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accent2"/>
                </a:buClr>
                <a:buSzPts val="1200"/>
                <a:buFont typeface="Arial"/>
                <a:buNone/>
              </a:pPr>
              <a:r>
                <a:rPr b="1" i="0" lang="en-GB" sz="1200" u="none" cap="none" strike="noStrike">
                  <a:solidFill>
                    <a:schemeClr val="accent2"/>
                  </a:solidFill>
                  <a:latin typeface="Arial"/>
                  <a:ea typeface="Arial"/>
                  <a:cs typeface="Arial"/>
                  <a:sym typeface="Arial"/>
                </a:rPr>
                <a:t>Derivative laboratory </a:t>
              </a:r>
              <a:endParaRPr b="0" i="0" sz="2400" u="none" cap="none" strike="noStrike">
                <a:solidFill>
                  <a:schemeClr val="dk1"/>
                </a:solidFill>
                <a:latin typeface="Arial"/>
                <a:ea typeface="Arial"/>
                <a:cs typeface="Arial"/>
                <a:sym typeface="Arial"/>
              </a:endParaRPr>
            </a:p>
            <a:p>
              <a:pPr indent="0" lvl="0" marL="0" marR="0" rtl="0" algn="ctr">
                <a:spcBef>
                  <a:spcPts val="0"/>
                </a:spcBef>
                <a:spcAft>
                  <a:spcPts val="0"/>
                </a:spcAft>
                <a:buClr>
                  <a:schemeClr val="accent2"/>
                </a:buClr>
                <a:buSzPts val="1200"/>
                <a:buFont typeface="Arial"/>
                <a:buNone/>
              </a:pPr>
              <a:r>
                <a:rPr b="1" i="0" lang="en-GB" sz="1200" u="none" cap="none" strike="noStrike">
                  <a:solidFill>
                    <a:schemeClr val="accent2"/>
                  </a:solidFill>
                  <a:latin typeface="Arial"/>
                  <a:ea typeface="Arial"/>
                  <a:cs typeface="Arial"/>
                  <a:sym typeface="Arial"/>
                </a:rPr>
                <a:t>(L005)</a:t>
              </a:r>
              <a:endParaRPr b="0" i="0" sz="2400" u="none" cap="none" strike="noStrike">
                <a:solidFill>
                  <a:schemeClr val="dk1"/>
                </a:solidFill>
                <a:latin typeface="Arial"/>
                <a:ea typeface="Arial"/>
                <a:cs typeface="Arial"/>
                <a:sym typeface="Arial"/>
              </a:endParaRPr>
            </a:p>
          </p:txBody>
        </p:sp>
        <p:cxnSp>
          <p:nvCxnSpPr>
            <p:cNvPr id="168" name="Google Shape;168;p5"/>
            <p:cNvCxnSpPr/>
            <p:nvPr/>
          </p:nvCxnSpPr>
          <p:spPr>
            <a:xfrm rot="10800000">
              <a:off x="5143293" y="2905125"/>
              <a:ext cx="3287577" cy="285"/>
            </a:xfrm>
            <a:prstGeom prst="straightConnector1">
              <a:avLst/>
            </a:prstGeom>
            <a:noFill/>
            <a:ln cap="flat" cmpd="sng" w="22225">
              <a:solidFill>
                <a:schemeClr val="dk1"/>
              </a:solidFill>
              <a:prstDash val="solid"/>
              <a:round/>
              <a:headEnd len="sm" w="sm" type="none"/>
              <a:tailEnd len="lg" w="lg" type="oval"/>
            </a:ln>
          </p:spPr>
        </p:cxnSp>
        <p:sp>
          <p:nvSpPr>
            <p:cNvPr id="169" name="Google Shape;169;p5"/>
            <p:cNvSpPr txBox="1"/>
            <p:nvPr/>
          </p:nvSpPr>
          <p:spPr>
            <a:xfrm>
              <a:off x="767504" y="1136851"/>
              <a:ext cx="1116013"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p:txBody>
        </p:sp>
      </p:grpSp>
      <p:grpSp>
        <p:nvGrpSpPr>
          <p:cNvPr id="170" name="Google Shape;170;p5"/>
          <p:cNvGrpSpPr/>
          <p:nvPr/>
        </p:nvGrpSpPr>
        <p:grpSpPr>
          <a:xfrm>
            <a:off x="4017702" y="972371"/>
            <a:ext cx="5066615" cy="1711757"/>
            <a:chOff x="3792086" y="564711"/>
            <a:chExt cx="5362028" cy="2455188"/>
          </a:xfrm>
        </p:grpSpPr>
        <p:sp>
          <p:nvSpPr>
            <p:cNvPr id="171" name="Google Shape;171;p5"/>
            <p:cNvSpPr txBox="1"/>
            <p:nvPr/>
          </p:nvSpPr>
          <p:spPr>
            <a:xfrm>
              <a:off x="4337473" y="564711"/>
              <a:ext cx="4795656" cy="441447"/>
            </a:xfrm>
            <a:prstGeom prst="rect">
              <a:avLst/>
            </a:prstGeom>
            <a:solidFill>
              <a:srgbClr val="C5E0B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rgbClr val="161616"/>
                  </a:solidFill>
                  <a:latin typeface="Arial"/>
                  <a:ea typeface="Arial"/>
                  <a:cs typeface="Arial"/>
                  <a:sym typeface="Arial"/>
                </a:rPr>
                <a:t>                                                    EMBL </a:t>
              </a:r>
              <a:r>
                <a:rPr b="1" i="0" lang="en-GB" sz="1100" u="none" cap="none" strike="noStrike">
                  <a:solidFill>
                    <a:srgbClr val="161616"/>
                  </a:solidFill>
                  <a:latin typeface="Arial"/>
                  <a:ea typeface="Arial"/>
                  <a:cs typeface="Arial"/>
                  <a:sym typeface="Arial"/>
                </a:rPr>
                <a:t>beamlines</a:t>
              </a:r>
              <a:endParaRPr b="1" i="0" sz="1100" u="none" cap="none" strike="noStrike">
                <a:solidFill>
                  <a:srgbClr val="161616"/>
                </a:solidFill>
                <a:latin typeface="Arial"/>
                <a:ea typeface="Arial"/>
                <a:cs typeface="Arial"/>
                <a:sym typeface="Arial"/>
              </a:endParaRPr>
            </a:p>
          </p:txBody>
        </p:sp>
        <p:cxnSp>
          <p:nvCxnSpPr>
            <p:cNvPr id="172" name="Google Shape;172;p5"/>
            <p:cNvCxnSpPr>
              <a:endCxn id="143" idx="2"/>
            </p:cNvCxnSpPr>
            <p:nvPr/>
          </p:nvCxnSpPr>
          <p:spPr>
            <a:xfrm rot="10800000">
              <a:off x="4305900" y="641190"/>
              <a:ext cx="20100" cy="1969200"/>
            </a:xfrm>
            <a:prstGeom prst="straightConnector1">
              <a:avLst/>
            </a:prstGeom>
            <a:solidFill>
              <a:schemeClr val="accent1"/>
            </a:solidFill>
            <a:ln cap="flat" cmpd="sng" w="31750">
              <a:solidFill>
                <a:schemeClr val="dk1"/>
              </a:solidFill>
              <a:prstDash val="solid"/>
              <a:round/>
              <a:headEnd len="sm" w="sm" type="none"/>
              <a:tailEnd len="sm" w="sm" type="none"/>
            </a:ln>
          </p:spPr>
        </p:cxnSp>
        <p:cxnSp>
          <p:nvCxnSpPr>
            <p:cNvPr id="173" name="Google Shape;173;p5"/>
            <p:cNvCxnSpPr/>
            <p:nvPr/>
          </p:nvCxnSpPr>
          <p:spPr>
            <a:xfrm rot="10800000">
              <a:off x="4316486" y="1682805"/>
              <a:ext cx="0" cy="1008112"/>
            </a:xfrm>
            <a:prstGeom prst="straightConnector1">
              <a:avLst/>
            </a:prstGeom>
            <a:solidFill>
              <a:schemeClr val="accent1"/>
            </a:solidFill>
            <a:ln cap="flat" cmpd="sng" w="31750">
              <a:solidFill>
                <a:schemeClr val="dk1"/>
              </a:solidFill>
              <a:prstDash val="solid"/>
              <a:round/>
              <a:headEnd len="sm" w="sm" type="none"/>
              <a:tailEnd len="sm" w="sm" type="none"/>
            </a:ln>
          </p:spPr>
        </p:cxnSp>
        <p:cxnSp>
          <p:nvCxnSpPr>
            <p:cNvPr id="174" name="Google Shape;174;p5"/>
            <p:cNvCxnSpPr/>
            <p:nvPr/>
          </p:nvCxnSpPr>
          <p:spPr>
            <a:xfrm rot="10800000">
              <a:off x="7764124" y="1387006"/>
              <a:ext cx="13243" cy="1632893"/>
            </a:xfrm>
            <a:prstGeom prst="straightConnector1">
              <a:avLst/>
            </a:prstGeom>
            <a:solidFill>
              <a:schemeClr val="accent1"/>
            </a:solidFill>
            <a:ln cap="flat" cmpd="sng" w="31750">
              <a:solidFill>
                <a:schemeClr val="dk1"/>
              </a:solidFill>
              <a:prstDash val="solid"/>
              <a:round/>
              <a:headEnd len="sm" w="sm" type="none"/>
              <a:tailEnd len="sm" w="sm" type="none"/>
            </a:ln>
          </p:spPr>
        </p:cxnSp>
        <p:cxnSp>
          <p:nvCxnSpPr>
            <p:cNvPr id="175" name="Google Shape;175;p5"/>
            <p:cNvCxnSpPr/>
            <p:nvPr/>
          </p:nvCxnSpPr>
          <p:spPr>
            <a:xfrm flipH="1">
              <a:off x="5378513" y="1387006"/>
              <a:ext cx="2372757" cy="1"/>
            </a:xfrm>
            <a:prstGeom prst="straightConnector1">
              <a:avLst/>
            </a:prstGeom>
            <a:solidFill>
              <a:schemeClr val="accent1"/>
            </a:solidFill>
            <a:ln cap="flat" cmpd="sng" w="31750">
              <a:solidFill>
                <a:schemeClr val="dk1"/>
              </a:solidFill>
              <a:prstDash val="solid"/>
              <a:round/>
              <a:headEnd len="sm" w="sm" type="none"/>
              <a:tailEnd len="sm" w="sm" type="none"/>
            </a:ln>
          </p:spPr>
        </p:cxnSp>
        <p:cxnSp>
          <p:nvCxnSpPr>
            <p:cNvPr id="176" name="Google Shape;176;p5"/>
            <p:cNvCxnSpPr/>
            <p:nvPr/>
          </p:nvCxnSpPr>
          <p:spPr>
            <a:xfrm rot="10800000">
              <a:off x="4315494" y="573853"/>
              <a:ext cx="994" cy="550892"/>
            </a:xfrm>
            <a:prstGeom prst="straightConnector1">
              <a:avLst/>
            </a:prstGeom>
            <a:solidFill>
              <a:schemeClr val="accent1"/>
            </a:solidFill>
            <a:ln cap="flat" cmpd="sng" w="31750">
              <a:solidFill>
                <a:schemeClr val="dk1"/>
              </a:solidFill>
              <a:prstDash val="solid"/>
              <a:round/>
              <a:headEnd len="sm" w="sm" type="none"/>
              <a:tailEnd len="sm" w="sm" type="none"/>
            </a:ln>
          </p:spPr>
        </p:cxnSp>
        <p:sp>
          <p:nvSpPr>
            <p:cNvPr id="177" name="Google Shape;177;p5"/>
            <p:cNvSpPr/>
            <p:nvPr/>
          </p:nvSpPr>
          <p:spPr>
            <a:xfrm>
              <a:off x="5393812" y="1423807"/>
              <a:ext cx="2357459" cy="1259559"/>
            </a:xfrm>
            <a:prstGeom prst="rect">
              <a:avLst/>
            </a:prstGeom>
            <a:solidFill>
              <a:srgbClr val="A9D08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chemeClr val="dk1"/>
                </a:solidFill>
                <a:latin typeface="Arial"/>
                <a:ea typeface="Arial"/>
                <a:cs typeface="Arial"/>
                <a:sym typeface="Arial"/>
              </a:endParaRPr>
            </a:p>
          </p:txBody>
        </p:sp>
        <p:cxnSp>
          <p:nvCxnSpPr>
            <p:cNvPr id="178" name="Google Shape;178;p5"/>
            <p:cNvCxnSpPr/>
            <p:nvPr/>
          </p:nvCxnSpPr>
          <p:spPr>
            <a:xfrm rot="10800000">
              <a:off x="9149579" y="570246"/>
              <a:ext cx="4535" cy="1795444"/>
            </a:xfrm>
            <a:prstGeom prst="straightConnector1">
              <a:avLst/>
            </a:prstGeom>
            <a:solidFill>
              <a:schemeClr val="accent1"/>
            </a:solidFill>
            <a:ln cap="flat" cmpd="sng" w="31750">
              <a:solidFill>
                <a:schemeClr val="dk1"/>
              </a:solidFill>
              <a:prstDash val="solid"/>
              <a:round/>
              <a:headEnd len="sm" w="sm" type="none"/>
              <a:tailEnd len="sm" w="sm" type="none"/>
            </a:ln>
          </p:spPr>
        </p:cxnSp>
        <p:sp>
          <p:nvSpPr>
            <p:cNvPr id="179" name="Google Shape;179;p5"/>
            <p:cNvSpPr/>
            <p:nvPr/>
          </p:nvSpPr>
          <p:spPr>
            <a:xfrm>
              <a:off x="4781745" y="2322494"/>
              <a:ext cx="590059" cy="346780"/>
            </a:xfrm>
            <a:prstGeom prst="rect">
              <a:avLst/>
            </a:prstGeom>
            <a:solidFill>
              <a:srgbClr val="92D050"/>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chemeClr val="dk1"/>
                </a:solidFill>
                <a:latin typeface="Arial"/>
                <a:ea typeface="Arial"/>
                <a:cs typeface="Arial"/>
                <a:sym typeface="Arial"/>
              </a:endParaRPr>
            </a:p>
          </p:txBody>
        </p:sp>
        <p:sp>
          <p:nvSpPr>
            <p:cNvPr id="180" name="Google Shape;180;p5"/>
            <p:cNvSpPr txBox="1"/>
            <p:nvPr/>
          </p:nvSpPr>
          <p:spPr>
            <a:xfrm>
              <a:off x="4670821" y="1747665"/>
              <a:ext cx="860055" cy="61802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100" u="none" cap="none" strike="noStrike">
                  <a:solidFill>
                    <a:srgbClr val="161616"/>
                  </a:solidFill>
                  <a:latin typeface="Arial"/>
                  <a:ea typeface="Arial"/>
                  <a:cs typeface="Arial"/>
                  <a:sym typeface="Arial"/>
                </a:rPr>
                <a:t>-80 C Freezer</a:t>
              </a:r>
              <a:endParaRPr b="1" i="0" sz="1100" u="none" cap="none" strike="noStrike">
                <a:solidFill>
                  <a:srgbClr val="161616"/>
                </a:solidFill>
                <a:latin typeface="Arial"/>
                <a:ea typeface="Arial"/>
                <a:cs typeface="Arial"/>
                <a:sym typeface="Arial"/>
              </a:endParaRPr>
            </a:p>
          </p:txBody>
        </p:sp>
        <p:sp>
          <p:nvSpPr>
            <p:cNvPr id="181" name="Google Shape;181;p5"/>
            <p:cNvSpPr/>
            <p:nvPr/>
          </p:nvSpPr>
          <p:spPr>
            <a:xfrm>
              <a:off x="8415419" y="986901"/>
              <a:ext cx="721307" cy="1335593"/>
            </a:xfrm>
            <a:prstGeom prst="rect">
              <a:avLst/>
            </a:prstGeom>
            <a:solidFill>
              <a:srgbClr val="C5E0B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chemeClr val="dk1"/>
                </a:solidFill>
                <a:latin typeface="Arial"/>
                <a:ea typeface="Arial"/>
                <a:cs typeface="Arial"/>
                <a:sym typeface="Arial"/>
              </a:endParaRPr>
            </a:p>
          </p:txBody>
        </p:sp>
        <p:sp>
          <p:nvSpPr>
            <p:cNvPr id="182" name="Google Shape;182;p5"/>
            <p:cNvSpPr txBox="1"/>
            <p:nvPr/>
          </p:nvSpPr>
          <p:spPr>
            <a:xfrm>
              <a:off x="8407597" y="1098902"/>
              <a:ext cx="717036" cy="375230"/>
            </a:xfrm>
            <a:prstGeom prst="rect">
              <a:avLst/>
            </a:prstGeom>
            <a:solidFill>
              <a:srgbClr val="C5E0B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b="1" i="0" sz="1100" u="none" cap="none" strike="noStrike">
                <a:solidFill>
                  <a:srgbClr val="161616"/>
                </a:solidFill>
                <a:latin typeface="Arial"/>
                <a:ea typeface="Arial"/>
                <a:cs typeface="Arial"/>
                <a:sym typeface="Arial"/>
              </a:endParaRPr>
            </a:p>
          </p:txBody>
        </p:sp>
        <p:grpSp>
          <p:nvGrpSpPr>
            <p:cNvPr id="183" name="Google Shape;183;p5"/>
            <p:cNvGrpSpPr/>
            <p:nvPr/>
          </p:nvGrpSpPr>
          <p:grpSpPr>
            <a:xfrm>
              <a:off x="4353021" y="2277665"/>
              <a:ext cx="417719" cy="367558"/>
              <a:chOff x="1400162" y="1580264"/>
              <a:chExt cx="417719" cy="367558"/>
            </a:xfrm>
          </p:grpSpPr>
          <p:grpSp>
            <p:nvGrpSpPr>
              <p:cNvPr id="184" name="Google Shape;184;p5"/>
              <p:cNvGrpSpPr/>
              <p:nvPr/>
            </p:nvGrpSpPr>
            <p:grpSpPr>
              <a:xfrm rot="-5400001">
                <a:off x="1292150" y="1688276"/>
                <a:ext cx="360040" cy="144016"/>
                <a:chOff x="1292150" y="1688276"/>
                <a:chExt cx="360040" cy="144016"/>
              </a:xfrm>
            </p:grpSpPr>
            <p:cxnSp>
              <p:nvCxnSpPr>
                <p:cNvPr id="185" name="Google Shape;185;p5"/>
                <p:cNvCxnSpPr/>
                <p:nvPr/>
              </p:nvCxnSpPr>
              <p:spPr>
                <a:xfrm>
                  <a:off x="1292150" y="1688276"/>
                  <a:ext cx="360040" cy="0"/>
                </a:xfrm>
                <a:prstGeom prst="straightConnector1">
                  <a:avLst/>
                </a:prstGeom>
                <a:solidFill>
                  <a:schemeClr val="accent1"/>
                </a:solidFill>
                <a:ln cap="flat" cmpd="sng" w="9525">
                  <a:solidFill>
                    <a:schemeClr val="dk1"/>
                  </a:solidFill>
                  <a:prstDash val="solid"/>
                  <a:round/>
                  <a:headEnd len="sm" w="sm" type="none"/>
                  <a:tailEnd len="sm" w="sm" type="none"/>
                </a:ln>
              </p:spPr>
            </p:cxnSp>
            <p:cxnSp>
              <p:nvCxnSpPr>
                <p:cNvPr id="186" name="Google Shape;186;p5"/>
                <p:cNvCxnSpPr/>
                <p:nvPr/>
              </p:nvCxnSpPr>
              <p:spPr>
                <a:xfrm>
                  <a:off x="1292150" y="1832292"/>
                  <a:ext cx="360040" cy="0"/>
                </a:xfrm>
                <a:prstGeom prst="straightConnector1">
                  <a:avLst/>
                </a:prstGeom>
                <a:solidFill>
                  <a:schemeClr val="accent1"/>
                </a:solidFill>
                <a:ln cap="flat" cmpd="sng" w="9525">
                  <a:solidFill>
                    <a:schemeClr val="dk1"/>
                  </a:solidFill>
                  <a:prstDash val="solid"/>
                  <a:round/>
                  <a:headEnd len="sm" w="sm" type="none"/>
                  <a:tailEnd len="sm" w="sm" type="none"/>
                </a:ln>
              </p:spPr>
            </p:cxnSp>
          </p:grpSp>
          <p:grpSp>
            <p:nvGrpSpPr>
              <p:cNvPr id="187" name="Google Shape;187;p5"/>
              <p:cNvGrpSpPr/>
              <p:nvPr/>
            </p:nvGrpSpPr>
            <p:grpSpPr>
              <a:xfrm rot="-5400001">
                <a:off x="1565853" y="1695794"/>
                <a:ext cx="360040" cy="144016"/>
                <a:chOff x="1292150" y="1688276"/>
                <a:chExt cx="360040" cy="144016"/>
              </a:xfrm>
            </p:grpSpPr>
            <p:cxnSp>
              <p:nvCxnSpPr>
                <p:cNvPr id="188" name="Google Shape;188;p5"/>
                <p:cNvCxnSpPr/>
                <p:nvPr/>
              </p:nvCxnSpPr>
              <p:spPr>
                <a:xfrm>
                  <a:off x="1292150" y="1688276"/>
                  <a:ext cx="360040" cy="0"/>
                </a:xfrm>
                <a:prstGeom prst="straightConnector1">
                  <a:avLst/>
                </a:prstGeom>
                <a:solidFill>
                  <a:schemeClr val="accent1"/>
                </a:solidFill>
                <a:ln cap="flat" cmpd="sng" w="9525">
                  <a:solidFill>
                    <a:schemeClr val="dk1"/>
                  </a:solidFill>
                  <a:prstDash val="solid"/>
                  <a:round/>
                  <a:headEnd len="sm" w="sm" type="none"/>
                  <a:tailEnd len="sm" w="sm" type="none"/>
                </a:ln>
              </p:spPr>
            </p:cxnSp>
            <p:cxnSp>
              <p:nvCxnSpPr>
                <p:cNvPr id="189" name="Google Shape;189;p5"/>
                <p:cNvCxnSpPr/>
                <p:nvPr/>
              </p:nvCxnSpPr>
              <p:spPr>
                <a:xfrm>
                  <a:off x="1292150" y="1832292"/>
                  <a:ext cx="360040" cy="0"/>
                </a:xfrm>
                <a:prstGeom prst="straightConnector1">
                  <a:avLst/>
                </a:prstGeom>
                <a:solidFill>
                  <a:schemeClr val="accent1"/>
                </a:solidFill>
                <a:ln cap="flat" cmpd="sng" w="9525">
                  <a:solidFill>
                    <a:schemeClr val="dk1"/>
                  </a:solidFill>
                  <a:prstDash val="solid"/>
                  <a:round/>
                  <a:headEnd len="sm" w="sm" type="none"/>
                  <a:tailEnd len="sm" w="sm" type="none"/>
                </a:ln>
              </p:spPr>
            </p:cxnSp>
          </p:grpSp>
        </p:grpSp>
        <p:sp>
          <p:nvSpPr>
            <p:cNvPr id="190" name="Google Shape;190;p5"/>
            <p:cNvSpPr/>
            <p:nvPr/>
          </p:nvSpPr>
          <p:spPr>
            <a:xfrm flipH="1" rot="-5400001">
              <a:off x="4107308" y="1141943"/>
              <a:ext cx="229580" cy="548952"/>
            </a:xfrm>
            <a:prstGeom prst="downArrow">
              <a:avLst>
                <a:gd fmla="val 50000" name="adj1"/>
                <a:gd fmla="val 50083" name="adj2"/>
              </a:avLst>
            </a:prstGeom>
            <a:solidFill>
              <a:schemeClr val="accent6"/>
            </a:solidFill>
            <a:ln cap="flat"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3200" u="none" cap="none" strike="noStrike">
                <a:solidFill>
                  <a:schemeClr val="dk1"/>
                </a:solidFill>
                <a:latin typeface="Arial"/>
                <a:ea typeface="Arial"/>
                <a:cs typeface="Arial"/>
                <a:sym typeface="Arial"/>
              </a:endParaRPr>
            </a:p>
          </p:txBody>
        </p:sp>
        <p:cxnSp>
          <p:nvCxnSpPr>
            <p:cNvPr id="191" name="Google Shape;191;p5"/>
            <p:cNvCxnSpPr/>
            <p:nvPr/>
          </p:nvCxnSpPr>
          <p:spPr>
            <a:xfrm flipH="1">
              <a:off x="3792086" y="570246"/>
              <a:ext cx="1099345" cy="7215"/>
            </a:xfrm>
            <a:prstGeom prst="straightConnector1">
              <a:avLst/>
            </a:prstGeom>
            <a:solidFill>
              <a:schemeClr val="accent1"/>
            </a:solidFill>
            <a:ln cap="flat" cmpd="sng" w="31750">
              <a:solidFill>
                <a:schemeClr val="dk1"/>
              </a:solidFill>
              <a:prstDash val="solid"/>
              <a:round/>
              <a:headEnd len="sm" w="sm" type="none"/>
              <a:tailEnd len="sm" w="sm" type="none"/>
            </a:ln>
          </p:spPr>
        </p:cxnSp>
        <p:cxnSp>
          <p:nvCxnSpPr>
            <p:cNvPr id="192" name="Google Shape;192;p5"/>
            <p:cNvCxnSpPr/>
            <p:nvPr/>
          </p:nvCxnSpPr>
          <p:spPr>
            <a:xfrm flipH="1" rot="10800000">
              <a:off x="8421009" y="2340497"/>
              <a:ext cx="722991" cy="2206"/>
            </a:xfrm>
            <a:prstGeom prst="straightConnector1">
              <a:avLst/>
            </a:prstGeom>
            <a:solidFill>
              <a:schemeClr val="accent1"/>
            </a:solidFill>
            <a:ln cap="flat" cmpd="sng" w="31750">
              <a:solidFill>
                <a:schemeClr val="dk1"/>
              </a:solidFill>
              <a:prstDash val="solid"/>
              <a:round/>
              <a:headEnd len="sm" w="sm" type="none"/>
              <a:tailEnd len="sm" w="sm" type="none"/>
            </a:ln>
          </p:spPr>
        </p:cxnSp>
        <p:cxnSp>
          <p:nvCxnSpPr>
            <p:cNvPr id="193" name="Google Shape;193;p5"/>
            <p:cNvCxnSpPr/>
            <p:nvPr/>
          </p:nvCxnSpPr>
          <p:spPr>
            <a:xfrm rot="10800000">
              <a:off x="8411193" y="949237"/>
              <a:ext cx="4225" cy="1421510"/>
            </a:xfrm>
            <a:prstGeom prst="straightConnector1">
              <a:avLst/>
            </a:prstGeom>
            <a:solidFill>
              <a:schemeClr val="accent1"/>
            </a:solidFill>
            <a:ln cap="flat" cmpd="sng" w="31750">
              <a:solidFill>
                <a:schemeClr val="dk1"/>
              </a:solidFill>
              <a:prstDash val="solid"/>
              <a:round/>
              <a:headEnd len="sm" w="sm" type="none"/>
              <a:tailEnd len="sm" w="sm" type="none"/>
            </a:ln>
          </p:spPr>
        </p:cxnSp>
      </p:grpSp>
      <p:cxnSp>
        <p:nvCxnSpPr>
          <p:cNvPr id="194" name="Google Shape;194;p5"/>
          <p:cNvCxnSpPr/>
          <p:nvPr/>
        </p:nvCxnSpPr>
        <p:spPr>
          <a:xfrm rot="10800000">
            <a:off x="5515638" y="1545675"/>
            <a:ext cx="0" cy="903911"/>
          </a:xfrm>
          <a:prstGeom prst="straightConnector1">
            <a:avLst/>
          </a:prstGeom>
          <a:solidFill>
            <a:schemeClr val="accent1"/>
          </a:solidFill>
          <a:ln cap="flat" cmpd="sng" w="31750">
            <a:solidFill>
              <a:schemeClr val="dk1"/>
            </a:solidFill>
            <a:prstDash val="solid"/>
            <a:round/>
            <a:headEnd len="sm" w="sm" type="none"/>
            <a:tailEnd len="sm" w="sm" type="none"/>
          </a:ln>
        </p:spPr>
      </p:cxnSp>
      <p:sp>
        <p:nvSpPr>
          <p:cNvPr id="195" name="Google Shape;195;p5"/>
          <p:cNvSpPr txBox="1"/>
          <p:nvPr/>
        </p:nvSpPr>
        <p:spPr>
          <a:xfrm>
            <a:off x="6213226" y="1669757"/>
            <a:ext cx="786579"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rgbClr val="161616"/>
                </a:solidFill>
                <a:latin typeface="Arial"/>
                <a:ea typeface="Arial"/>
                <a:cs typeface="Arial"/>
                <a:sym typeface="Arial"/>
              </a:rPr>
              <a:t>P12 </a:t>
            </a:r>
            <a:r>
              <a:rPr b="1" i="0" lang="en-GB" sz="1100" u="none" cap="none" strike="noStrike">
                <a:solidFill>
                  <a:srgbClr val="161616"/>
                </a:solidFill>
                <a:latin typeface="Arial"/>
                <a:ea typeface="Arial"/>
                <a:cs typeface="Arial"/>
                <a:sym typeface="Arial"/>
              </a:rPr>
              <a:t>control hutch</a:t>
            </a:r>
            <a:endParaRPr b="1" i="0" sz="1100" u="none" cap="none" strike="noStrike">
              <a:solidFill>
                <a:srgbClr val="161616"/>
              </a:solidFill>
              <a:latin typeface="Arial"/>
              <a:ea typeface="Arial"/>
              <a:cs typeface="Arial"/>
              <a:sym typeface="Arial"/>
            </a:endParaRPr>
          </a:p>
        </p:txBody>
      </p:sp>
      <p:sp>
        <p:nvSpPr>
          <p:cNvPr id="196" name="Google Shape;196;p5"/>
          <p:cNvSpPr/>
          <p:nvPr/>
        </p:nvSpPr>
        <p:spPr>
          <a:xfrm flipH="1" rot="-5400001">
            <a:off x="7700240" y="3677424"/>
            <a:ext cx="207962" cy="555625"/>
          </a:xfrm>
          <a:prstGeom prst="downArrow">
            <a:avLst>
              <a:gd fmla="val 50000" name="adj1"/>
              <a:gd fmla="val 50083" name="adj2"/>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197" name="Google Shape;197;p5"/>
          <p:cNvSpPr txBox="1"/>
          <p:nvPr/>
        </p:nvSpPr>
        <p:spPr>
          <a:xfrm>
            <a:off x="7853655" y="5634675"/>
            <a:ext cx="106459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200" u="none" cap="none" strike="noStrike">
                <a:solidFill>
                  <a:srgbClr val="00B050"/>
                </a:solidFill>
                <a:latin typeface="Arial"/>
                <a:ea typeface="Arial"/>
                <a:cs typeface="Arial"/>
                <a:sym typeface="Arial"/>
              </a:rPr>
              <a:t>SAXS User lab (L048)</a:t>
            </a:r>
            <a:endParaRPr b="1" i="0" sz="1200" u="none" cap="none" strike="noStrike">
              <a:solidFill>
                <a:srgbClr val="00B050"/>
              </a:solidFill>
              <a:latin typeface="Arial"/>
              <a:ea typeface="Arial"/>
              <a:cs typeface="Arial"/>
              <a:sym typeface="Arial"/>
            </a:endParaRPr>
          </a:p>
        </p:txBody>
      </p:sp>
      <p:cxnSp>
        <p:nvCxnSpPr>
          <p:cNvPr id="198" name="Google Shape;198;p5"/>
          <p:cNvCxnSpPr/>
          <p:nvPr/>
        </p:nvCxnSpPr>
        <p:spPr>
          <a:xfrm flipH="1" rot="10800000">
            <a:off x="7821192" y="5433061"/>
            <a:ext cx="963309" cy="1"/>
          </a:xfrm>
          <a:prstGeom prst="straightConnector1">
            <a:avLst/>
          </a:prstGeom>
          <a:solidFill>
            <a:schemeClr val="accent1"/>
          </a:solidFill>
          <a:ln cap="flat" cmpd="sng" w="31750">
            <a:solidFill>
              <a:schemeClr val="dk1"/>
            </a:solidFill>
            <a:prstDash val="solid"/>
            <a:round/>
            <a:headEnd len="sm" w="sm" type="none"/>
            <a:tailEnd len="sm" w="sm" type="none"/>
          </a:ln>
        </p:spPr>
      </p:cxnSp>
      <p:cxnSp>
        <p:nvCxnSpPr>
          <p:cNvPr id="199" name="Google Shape;199;p5"/>
          <p:cNvCxnSpPr/>
          <p:nvPr/>
        </p:nvCxnSpPr>
        <p:spPr>
          <a:xfrm rot="10800000">
            <a:off x="8838370" y="4506570"/>
            <a:ext cx="0" cy="936104"/>
          </a:xfrm>
          <a:prstGeom prst="straightConnector1">
            <a:avLst/>
          </a:prstGeom>
          <a:solidFill>
            <a:schemeClr val="accent1"/>
          </a:solidFill>
          <a:ln cap="flat" cmpd="sng" w="31750">
            <a:solidFill>
              <a:schemeClr val="dk1"/>
            </a:solidFill>
            <a:prstDash val="solid"/>
            <a:round/>
            <a:headEnd len="sm" w="sm" type="none"/>
            <a:tailEnd len="sm" w="sm" type="none"/>
          </a:ln>
        </p:spPr>
      </p:cxnSp>
      <p:cxnSp>
        <p:nvCxnSpPr>
          <p:cNvPr id="200" name="Google Shape;200;p5"/>
          <p:cNvCxnSpPr/>
          <p:nvPr/>
        </p:nvCxnSpPr>
        <p:spPr>
          <a:xfrm>
            <a:off x="7902266" y="4424554"/>
            <a:ext cx="936104" cy="600"/>
          </a:xfrm>
          <a:prstGeom prst="straightConnector1">
            <a:avLst/>
          </a:prstGeom>
          <a:solidFill>
            <a:schemeClr val="accent1"/>
          </a:solidFill>
          <a:ln cap="flat" cmpd="sng" w="31750">
            <a:solidFill>
              <a:schemeClr val="dk1"/>
            </a:solidFill>
            <a:prstDash val="solid"/>
            <a:round/>
            <a:headEnd len="sm" w="sm" type="none"/>
            <a:tailEnd len="sm" w="sm" type="none"/>
          </a:ln>
        </p:spPr>
      </p:cxnSp>
      <p:cxnSp>
        <p:nvCxnSpPr>
          <p:cNvPr id="201" name="Google Shape;201;p5"/>
          <p:cNvCxnSpPr>
            <a:stCxn id="164" idx="0"/>
          </p:cNvCxnSpPr>
          <p:nvPr/>
        </p:nvCxnSpPr>
        <p:spPr>
          <a:xfrm flipH="1" rot="10800000">
            <a:off x="3383255" y="4922739"/>
            <a:ext cx="9600" cy="711300"/>
          </a:xfrm>
          <a:prstGeom prst="straightConnector1">
            <a:avLst/>
          </a:prstGeom>
          <a:noFill/>
          <a:ln cap="flat" cmpd="sng" w="22225">
            <a:solidFill>
              <a:schemeClr val="dk1"/>
            </a:solidFill>
            <a:prstDash val="solid"/>
            <a:round/>
            <a:headEnd len="sm" w="sm" type="none"/>
            <a:tailEnd len="lg" w="lg" type="oval"/>
          </a:ln>
        </p:spPr>
      </p:cxnSp>
      <p:cxnSp>
        <p:nvCxnSpPr>
          <p:cNvPr id="202" name="Google Shape;202;p5"/>
          <p:cNvCxnSpPr/>
          <p:nvPr/>
        </p:nvCxnSpPr>
        <p:spPr>
          <a:xfrm flipH="1" rot="10800000">
            <a:off x="1652974" y="4937057"/>
            <a:ext cx="9525" cy="711272"/>
          </a:xfrm>
          <a:prstGeom prst="straightConnector1">
            <a:avLst/>
          </a:prstGeom>
          <a:noFill/>
          <a:ln cap="flat" cmpd="sng" w="22225">
            <a:solidFill>
              <a:schemeClr val="dk1"/>
            </a:solidFill>
            <a:prstDash val="solid"/>
            <a:round/>
            <a:headEnd len="sm" w="sm" type="none"/>
            <a:tailEnd len="lg" w="lg" type="oval"/>
          </a:ln>
        </p:spPr>
      </p:cxnSp>
      <p:sp>
        <p:nvSpPr>
          <p:cNvPr id="203" name="Google Shape;203;p5"/>
          <p:cNvSpPr txBox="1"/>
          <p:nvPr/>
        </p:nvSpPr>
        <p:spPr>
          <a:xfrm>
            <a:off x="7910362" y="2675278"/>
            <a:ext cx="1325186" cy="4619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00CC"/>
              </a:buClr>
              <a:buSzPts val="1200"/>
              <a:buFont typeface="Arial"/>
              <a:buNone/>
            </a:pPr>
            <a:r>
              <a:rPr b="1" i="0" lang="en-GB" sz="1200" u="none" cap="none" strike="noStrike">
                <a:solidFill>
                  <a:srgbClr val="0000CC"/>
                </a:solidFill>
                <a:latin typeface="Arial"/>
                <a:ea typeface="Arial"/>
                <a:cs typeface="Arial"/>
                <a:sym typeface="Arial"/>
              </a:rPr>
              <a:t>Crystal storage</a:t>
            </a:r>
            <a:endParaRPr b="0" i="0" sz="2400" u="none" cap="none" strike="noStrike">
              <a:solidFill>
                <a:schemeClr val="dk1"/>
              </a:solidFill>
              <a:latin typeface="Arial"/>
              <a:ea typeface="Arial"/>
              <a:cs typeface="Arial"/>
              <a:sym typeface="Arial"/>
            </a:endParaRPr>
          </a:p>
          <a:p>
            <a:pPr indent="0" lvl="0" marL="0" marR="0" rtl="0" algn="ctr">
              <a:spcBef>
                <a:spcPts val="0"/>
              </a:spcBef>
              <a:spcAft>
                <a:spcPts val="0"/>
              </a:spcAft>
              <a:buClr>
                <a:srgbClr val="0000CC"/>
              </a:buClr>
              <a:buSzPts val="1200"/>
              <a:buFont typeface="Arial"/>
              <a:buNone/>
            </a:pPr>
            <a:r>
              <a:rPr b="1" i="0" lang="en-GB" sz="1200" u="none" cap="none" strike="noStrike">
                <a:solidFill>
                  <a:srgbClr val="0000CC"/>
                </a:solidFill>
                <a:latin typeface="Arial"/>
                <a:ea typeface="Arial"/>
                <a:cs typeface="Arial"/>
                <a:sym typeface="Arial"/>
              </a:rPr>
              <a:t>(L006a)</a:t>
            </a:r>
            <a:endParaRPr b="0" i="0" sz="2400" u="none" cap="none" strike="noStrike">
              <a:solidFill>
                <a:schemeClr val="dk1"/>
              </a:solidFill>
              <a:latin typeface="Arial"/>
              <a:ea typeface="Arial"/>
              <a:cs typeface="Arial"/>
              <a:sym typeface="Arial"/>
            </a:endParaRPr>
          </a:p>
        </p:txBody>
      </p:sp>
      <p:cxnSp>
        <p:nvCxnSpPr>
          <p:cNvPr id="204" name="Google Shape;204;p5"/>
          <p:cNvCxnSpPr/>
          <p:nvPr/>
        </p:nvCxnSpPr>
        <p:spPr>
          <a:xfrm rot="10800000">
            <a:off x="7312685" y="3501008"/>
            <a:ext cx="695223" cy="0"/>
          </a:xfrm>
          <a:prstGeom prst="straightConnector1">
            <a:avLst/>
          </a:prstGeom>
          <a:noFill/>
          <a:ln cap="flat" cmpd="sng" w="22225">
            <a:solidFill>
              <a:schemeClr val="dk1"/>
            </a:solidFill>
            <a:prstDash val="solid"/>
            <a:round/>
            <a:headEnd len="sm" w="sm" type="none"/>
            <a:tailEnd len="lg" w="lg" type="oval"/>
          </a:ln>
        </p:spPr>
      </p:cxnSp>
      <p:sp>
        <p:nvSpPr>
          <p:cNvPr id="205" name="Google Shape;205;p5"/>
          <p:cNvSpPr txBox="1"/>
          <p:nvPr/>
        </p:nvSpPr>
        <p:spPr>
          <a:xfrm>
            <a:off x="2914820" y="1688571"/>
            <a:ext cx="1065212" cy="46196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rgbClr val="00B050"/>
              </a:buClr>
              <a:buSzPts val="1200"/>
              <a:buFont typeface="Arial"/>
              <a:buNone/>
            </a:pPr>
            <a:r>
              <a:rPr b="1" i="0" lang="en-GB" sz="1200" u="none" cap="none" strike="noStrike">
                <a:solidFill>
                  <a:srgbClr val="00B050"/>
                </a:solidFill>
                <a:latin typeface="Arial"/>
                <a:ea typeface="Arial"/>
                <a:cs typeface="Arial"/>
                <a:sym typeface="Arial"/>
              </a:rPr>
              <a:t>Cold room</a:t>
            </a:r>
            <a:endParaRPr b="0" i="0" sz="2400" u="none" cap="none" strike="noStrike">
              <a:solidFill>
                <a:schemeClr val="dk1"/>
              </a:solidFill>
              <a:latin typeface="Arial"/>
              <a:ea typeface="Arial"/>
              <a:cs typeface="Arial"/>
              <a:sym typeface="Arial"/>
            </a:endParaRPr>
          </a:p>
          <a:p>
            <a:pPr indent="0" lvl="0" marL="0" marR="0" rtl="0" algn="ctr">
              <a:spcBef>
                <a:spcPts val="0"/>
              </a:spcBef>
              <a:spcAft>
                <a:spcPts val="0"/>
              </a:spcAft>
              <a:buClr>
                <a:srgbClr val="00B050"/>
              </a:buClr>
              <a:buSzPts val="1200"/>
              <a:buFont typeface="Arial"/>
              <a:buNone/>
            </a:pPr>
            <a:r>
              <a:rPr b="1" i="0" lang="en-GB" sz="1200" u="none" cap="none" strike="noStrike">
                <a:solidFill>
                  <a:srgbClr val="00B050"/>
                </a:solidFill>
                <a:latin typeface="Arial"/>
                <a:ea typeface="Arial"/>
                <a:cs typeface="Arial"/>
                <a:sym typeface="Arial"/>
              </a:rPr>
              <a:t>(L007)</a:t>
            </a:r>
            <a:endParaRPr b="0" i="0" sz="2400" u="none" cap="none" strike="noStrike">
              <a:solidFill>
                <a:schemeClr val="dk1"/>
              </a:solidFill>
              <a:latin typeface="Arial"/>
              <a:ea typeface="Arial"/>
              <a:cs typeface="Arial"/>
              <a:sym typeface="Arial"/>
            </a:endParaRPr>
          </a:p>
        </p:txBody>
      </p:sp>
      <p:cxnSp>
        <p:nvCxnSpPr>
          <p:cNvPr id="206" name="Google Shape;206;p5"/>
          <p:cNvCxnSpPr/>
          <p:nvPr/>
        </p:nvCxnSpPr>
        <p:spPr>
          <a:xfrm>
            <a:off x="3423384" y="2156943"/>
            <a:ext cx="25400" cy="825500"/>
          </a:xfrm>
          <a:prstGeom prst="straightConnector1">
            <a:avLst/>
          </a:prstGeom>
          <a:noFill/>
          <a:ln cap="flat" cmpd="sng" w="22225">
            <a:solidFill>
              <a:schemeClr val="dk1"/>
            </a:solidFill>
            <a:prstDash val="solid"/>
            <a:round/>
            <a:headEnd len="sm" w="sm" type="none"/>
            <a:tailEnd len="lg" w="lg" type="oval"/>
          </a:ln>
        </p:spPr>
      </p:cxnSp>
      <p:cxnSp>
        <p:nvCxnSpPr>
          <p:cNvPr id="207" name="Google Shape;207;p5"/>
          <p:cNvCxnSpPr/>
          <p:nvPr/>
        </p:nvCxnSpPr>
        <p:spPr>
          <a:xfrm flipH="1">
            <a:off x="2442858" y="2301876"/>
            <a:ext cx="10245" cy="644634"/>
          </a:xfrm>
          <a:prstGeom prst="straightConnector1">
            <a:avLst/>
          </a:prstGeom>
          <a:noFill/>
          <a:ln cap="flat" cmpd="sng" w="22225">
            <a:solidFill>
              <a:schemeClr val="dk1"/>
            </a:solidFill>
            <a:prstDash val="solid"/>
            <a:round/>
            <a:headEnd len="sm" w="sm" type="none"/>
            <a:tailEnd len="lg" w="lg" type="oval"/>
          </a:ln>
        </p:spPr>
      </p:cxnSp>
      <p:cxnSp>
        <p:nvCxnSpPr>
          <p:cNvPr id="208" name="Google Shape;208;p5"/>
          <p:cNvCxnSpPr/>
          <p:nvPr/>
        </p:nvCxnSpPr>
        <p:spPr>
          <a:xfrm flipH="1" rot="10800000">
            <a:off x="6570955" y="4922767"/>
            <a:ext cx="779462" cy="741435"/>
          </a:xfrm>
          <a:prstGeom prst="straightConnector1">
            <a:avLst/>
          </a:prstGeom>
          <a:noFill/>
          <a:ln cap="flat" cmpd="sng" w="22225">
            <a:solidFill>
              <a:schemeClr val="dk1"/>
            </a:solidFill>
            <a:prstDash val="solid"/>
            <a:round/>
            <a:headEnd len="sm" w="sm" type="none"/>
            <a:tailEnd len="lg" w="lg" type="oval"/>
          </a:ln>
        </p:spPr>
      </p:cxnSp>
      <p:sp>
        <p:nvSpPr>
          <p:cNvPr id="209" name="Google Shape;209;p5"/>
          <p:cNvSpPr/>
          <p:nvPr/>
        </p:nvSpPr>
        <p:spPr>
          <a:xfrm>
            <a:off x="1866969" y="1821480"/>
            <a:ext cx="139355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200" u="none" cap="none" strike="noStrike">
                <a:solidFill>
                  <a:srgbClr val="0000CC"/>
                </a:solidFill>
                <a:latin typeface="Arial"/>
                <a:ea typeface="Arial"/>
                <a:cs typeface="Arial"/>
                <a:sym typeface="Arial"/>
              </a:rPr>
              <a:t>Crystal storage</a:t>
            </a:r>
            <a:endParaRPr b="0" i="0" sz="3200" u="none" cap="none" strike="noStrike">
              <a:solidFill>
                <a:schemeClr val="dk1"/>
              </a:solidFill>
              <a:latin typeface="Arial"/>
              <a:ea typeface="Arial"/>
              <a:cs typeface="Arial"/>
              <a:sym typeface="Arial"/>
            </a:endParaRPr>
          </a:p>
          <a:p>
            <a:pPr indent="0" lvl="0" marL="0" marR="0" rtl="0" algn="ctr">
              <a:spcBef>
                <a:spcPts val="0"/>
              </a:spcBef>
              <a:spcAft>
                <a:spcPts val="0"/>
              </a:spcAft>
              <a:buNone/>
            </a:pPr>
            <a:r>
              <a:rPr b="1" i="0" lang="en-GB" sz="1200" u="none" cap="none" strike="noStrike">
                <a:solidFill>
                  <a:srgbClr val="0000CC"/>
                </a:solidFill>
                <a:latin typeface="Arial"/>
                <a:ea typeface="Arial"/>
                <a:cs typeface="Arial"/>
                <a:sym typeface="Arial"/>
              </a:rPr>
              <a:t>room (L008)</a:t>
            </a:r>
            <a:endParaRPr b="0" i="0" sz="3200" u="none" cap="none" strike="noStrike">
              <a:solidFill>
                <a:schemeClr val="dk1"/>
              </a:solidFill>
              <a:latin typeface="Arial"/>
              <a:ea typeface="Arial"/>
              <a:cs typeface="Arial"/>
              <a:sym typeface="Arial"/>
            </a:endParaRPr>
          </a:p>
        </p:txBody>
      </p:sp>
      <p:sp>
        <p:nvSpPr>
          <p:cNvPr id="210" name="Google Shape;210;p5"/>
          <p:cNvSpPr/>
          <p:nvPr/>
        </p:nvSpPr>
        <p:spPr>
          <a:xfrm>
            <a:off x="7324525" y="2522205"/>
            <a:ext cx="485775" cy="347661"/>
          </a:xfrm>
          <a:prstGeom prst="rect">
            <a:avLst/>
          </a:prstGeom>
          <a:solidFill>
            <a:schemeClr val="accent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211" name="Google Shape;211;p5"/>
          <p:cNvSpPr/>
          <p:nvPr/>
        </p:nvSpPr>
        <p:spPr>
          <a:xfrm flipH="1" rot="10800000">
            <a:off x="4128028" y="2096521"/>
            <a:ext cx="207962" cy="555625"/>
          </a:xfrm>
          <a:prstGeom prst="downArrow">
            <a:avLst>
              <a:gd fmla="val 50000" name="adj1"/>
              <a:gd fmla="val 50083" name="adj2"/>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grpSp>
        <p:nvGrpSpPr>
          <p:cNvPr id="212" name="Google Shape;212;p5"/>
          <p:cNvGrpSpPr/>
          <p:nvPr/>
        </p:nvGrpSpPr>
        <p:grpSpPr>
          <a:xfrm>
            <a:off x="230120" y="1212563"/>
            <a:ext cx="1594800" cy="1159650"/>
            <a:chOff x="260482" y="885748"/>
            <a:chExt cx="1594800" cy="1159651"/>
          </a:xfrm>
        </p:grpSpPr>
        <p:sp>
          <p:nvSpPr>
            <p:cNvPr id="213" name="Google Shape;213;p5"/>
            <p:cNvSpPr/>
            <p:nvPr/>
          </p:nvSpPr>
          <p:spPr>
            <a:xfrm>
              <a:off x="260632" y="885748"/>
              <a:ext cx="1594500" cy="275700"/>
            </a:xfrm>
            <a:prstGeom prst="rect">
              <a:avLst/>
            </a:prstGeom>
            <a:solidFill>
              <a:schemeClr val="accen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0" i="0" lang="en-GB" sz="1200" u="none" cap="none" strike="noStrike">
                  <a:solidFill>
                    <a:schemeClr val="dk1"/>
                  </a:solidFill>
                  <a:latin typeface="Arial"/>
                  <a:ea typeface="Arial"/>
                  <a:cs typeface="Arial"/>
                  <a:sym typeface="Arial"/>
                </a:rPr>
                <a:t>Full access</a:t>
              </a:r>
              <a:endParaRPr b="0" i="0" sz="3200" u="none" cap="none" strike="noStrike">
                <a:solidFill>
                  <a:schemeClr val="dk1"/>
                </a:solidFill>
                <a:latin typeface="Arial"/>
                <a:ea typeface="Arial"/>
                <a:cs typeface="Arial"/>
                <a:sym typeface="Arial"/>
              </a:endParaRPr>
            </a:p>
          </p:txBody>
        </p:sp>
        <p:sp>
          <p:nvSpPr>
            <p:cNvPr id="214" name="Google Shape;214;p5"/>
            <p:cNvSpPr/>
            <p:nvPr/>
          </p:nvSpPr>
          <p:spPr>
            <a:xfrm>
              <a:off x="260637" y="1234735"/>
              <a:ext cx="1594500" cy="461700"/>
            </a:xfrm>
            <a:prstGeom prst="rect">
              <a:avLst/>
            </a:prstGeom>
            <a:solidFill>
              <a:srgbClr val="7275FE">
                <a:alpha val="69019"/>
              </a:srgbClr>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lang="en-GB" sz="1200">
                  <a:solidFill>
                    <a:schemeClr val="dk1"/>
                  </a:solidFill>
                </a:rPr>
                <a:t>Training &amp; </a:t>
              </a:r>
              <a:r>
                <a:rPr b="0" i="0" lang="en-GB" sz="1200" u="none" cap="none" strike="noStrike">
                  <a:solidFill>
                    <a:schemeClr val="dk1"/>
                  </a:solidFill>
                  <a:latin typeface="Arial"/>
                  <a:ea typeface="Arial"/>
                  <a:cs typeface="Arial"/>
                  <a:sym typeface="Arial"/>
                </a:rPr>
                <a:t>Reservation </a:t>
              </a:r>
              <a:endParaRPr b="0" i="0" sz="3200" u="none" cap="none" strike="noStrike">
                <a:solidFill>
                  <a:schemeClr val="dk1"/>
                </a:solidFill>
                <a:latin typeface="Arial"/>
                <a:ea typeface="Arial"/>
                <a:cs typeface="Arial"/>
                <a:sym typeface="Arial"/>
              </a:endParaRPr>
            </a:p>
          </p:txBody>
        </p:sp>
        <p:sp>
          <p:nvSpPr>
            <p:cNvPr id="215" name="Google Shape;215;p5"/>
            <p:cNvSpPr/>
            <p:nvPr/>
          </p:nvSpPr>
          <p:spPr>
            <a:xfrm>
              <a:off x="260482" y="1769698"/>
              <a:ext cx="1594800" cy="275700"/>
            </a:xfrm>
            <a:prstGeom prst="rect">
              <a:avLst/>
            </a:prstGeom>
            <a:solidFill>
              <a:srgbClr val="F00415"/>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0" i="0" lang="en-GB" sz="1200" u="none" cap="none" strike="noStrike">
                  <a:solidFill>
                    <a:schemeClr val="dk1"/>
                  </a:solidFill>
                  <a:latin typeface="Arial"/>
                  <a:ea typeface="Arial"/>
                  <a:cs typeface="Arial"/>
                  <a:sym typeface="Arial"/>
                </a:rPr>
                <a:t>Restricted access</a:t>
              </a:r>
              <a:endParaRPr b="0" i="0" sz="3200" u="none" cap="none" strike="noStrike">
                <a:solidFill>
                  <a:schemeClr val="dk1"/>
                </a:solidFill>
                <a:latin typeface="Arial"/>
                <a:ea typeface="Arial"/>
                <a:cs typeface="Arial"/>
                <a:sym typeface="Arial"/>
              </a:endParaRPr>
            </a:p>
          </p:txBody>
        </p:sp>
      </p:grpSp>
      <p:cxnSp>
        <p:nvCxnSpPr>
          <p:cNvPr id="216" name="Google Shape;216;p5"/>
          <p:cNvCxnSpPr>
            <a:stCxn id="197" idx="0"/>
          </p:cNvCxnSpPr>
          <p:nvPr/>
        </p:nvCxnSpPr>
        <p:spPr>
          <a:xfrm rot="10800000">
            <a:off x="8370351" y="5085075"/>
            <a:ext cx="15600" cy="549600"/>
          </a:xfrm>
          <a:prstGeom prst="straightConnector1">
            <a:avLst/>
          </a:prstGeom>
          <a:noFill/>
          <a:ln cap="flat" cmpd="sng" w="22225">
            <a:solidFill>
              <a:schemeClr val="dk1"/>
            </a:solidFill>
            <a:prstDash val="solid"/>
            <a:round/>
            <a:headEnd len="sm" w="sm" type="none"/>
            <a:tailEnd len="lg" w="lg" type="oval"/>
          </a:ln>
        </p:spPr>
      </p:cxnSp>
      <p:sp>
        <p:nvSpPr>
          <p:cNvPr id="217" name="Google Shape;217;p5"/>
          <p:cNvSpPr/>
          <p:nvPr/>
        </p:nvSpPr>
        <p:spPr>
          <a:xfrm>
            <a:off x="4159385" y="1526952"/>
            <a:ext cx="80171" cy="265756"/>
          </a:xfrm>
          <a:prstGeom prst="rect">
            <a:avLst/>
          </a:prstGeom>
          <a:solidFill>
            <a:schemeClr val="accent6"/>
          </a:solidFill>
          <a:ln cap="flat" cmpd="sng" w="9525">
            <a:solidFill>
              <a:schemeClr val="accent6"/>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cxnSp>
        <p:nvCxnSpPr>
          <p:cNvPr id="218" name="Google Shape;218;p5"/>
          <p:cNvCxnSpPr/>
          <p:nvPr/>
        </p:nvCxnSpPr>
        <p:spPr>
          <a:xfrm flipH="1" rot="10800000">
            <a:off x="4527758" y="1262239"/>
            <a:ext cx="3856037" cy="4483"/>
          </a:xfrm>
          <a:prstGeom prst="straightConnector1">
            <a:avLst/>
          </a:prstGeom>
          <a:solidFill>
            <a:schemeClr val="accent1"/>
          </a:solidFill>
          <a:ln cap="flat" cmpd="sng" w="31750">
            <a:solidFill>
              <a:schemeClr val="dk1"/>
            </a:solidFill>
            <a:prstDash val="solid"/>
            <a:round/>
            <a:headEnd len="sm" w="sm" type="none"/>
            <a:tailEnd len="sm" w="sm" type="none"/>
          </a:ln>
        </p:spPr>
      </p:cxnSp>
      <p:cxnSp>
        <p:nvCxnSpPr>
          <p:cNvPr id="219" name="Google Shape;219;p5"/>
          <p:cNvCxnSpPr/>
          <p:nvPr/>
        </p:nvCxnSpPr>
        <p:spPr>
          <a:xfrm>
            <a:off x="4983147" y="967640"/>
            <a:ext cx="4112100" cy="4730"/>
          </a:xfrm>
          <a:prstGeom prst="straightConnector1">
            <a:avLst/>
          </a:prstGeom>
          <a:solidFill>
            <a:schemeClr val="accent1"/>
          </a:solidFill>
          <a:ln cap="flat" cmpd="sng" w="31750">
            <a:solidFill>
              <a:schemeClr val="dk1"/>
            </a:solidFill>
            <a:prstDash val="solid"/>
            <a:round/>
            <a:headEnd len="sm" w="sm" type="none"/>
            <a:tailEnd len="sm" w="sm" type="none"/>
          </a:ln>
        </p:spPr>
      </p:cxnSp>
      <p:sp>
        <p:nvSpPr>
          <p:cNvPr id="220" name="Google Shape;220;p5"/>
          <p:cNvSpPr/>
          <p:nvPr/>
        </p:nvSpPr>
        <p:spPr>
          <a:xfrm>
            <a:off x="4505896" y="2540285"/>
            <a:ext cx="254000" cy="828391"/>
          </a:xfrm>
          <a:prstGeom prst="rect">
            <a:avLst/>
          </a:prstGeom>
          <a:solidFill>
            <a:srgbClr val="0000CC">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221" name="Google Shape;221;p5"/>
          <p:cNvSpPr/>
          <p:nvPr/>
        </p:nvSpPr>
        <p:spPr>
          <a:xfrm rot="10800000">
            <a:off x="4469383" y="3355738"/>
            <a:ext cx="290513" cy="302937"/>
          </a:xfrm>
          <a:prstGeom prst="rtTriangle">
            <a:avLst/>
          </a:prstGeom>
          <a:solidFill>
            <a:srgbClr val="0000CC">
              <a:alpha val="55686"/>
            </a:srgb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222" name="Google Shape;222;p5"/>
          <p:cNvSpPr/>
          <p:nvPr/>
        </p:nvSpPr>
        <p:spPr>
          <a:xfrm flipH="1" rot="10800000">
            <a:off x="3661107" y="3370538"/>
            <a:ext cx="290513" cy="302937"/>
          </a:xfrm>
          <a:prstGeom prst="rtTriangle">
            <a:avLst/>
          </a:prstGeom>
          <a:solidFill>
            <a:schemeClr val="accent1">
              <a:alpha val="37647"/>
            </a:schemeClr>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223" name="Google Shape;223;p5"/>
          <p:cNvSpPr txBox="1"/>
          <p:nvPr/>
        </p:nvSpPr>
        <p:spPr>
          <a:xfrm>
            <a:off x="230825" y="801642"/>
            <a:ext cx="341632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800" u="sng" cap="none" strike="noStrike">
                <a:solidFill>
                  <a:schemeClr val="dk1"/>
                </a:solidFill>
                <a:latin typeface="Arial"/>
                <a:ea typeface="Arial"/>
                <a:cs typeface="Arial"/>
                <a:sym typeface="Arial"/>
              </a:rPr>
              <a:t>SPC facility (48e) and User Lab</a:t>
            </a:r>
            <a:endParaRPr b="0" i="0" sz="3200" u="none" cap="none" strike="noStrike">
              <a:solidFill>
                <a:schemeClr val="dk1"/>
              </a:solidFill>
              <a:latin typeface="Arial"/>
              <a:ea typeface="Arial"/>
              <a:cs typeface="Arial"/>
              <a:sym typeface="Arial"/>
            </a:endParaRPr>
          </a:p>
        </p:txBody>
      </p:sp>
      <p:sp>
        <p:nvSpPr>
          <p:cNvPr id="224" name="Google Shape;224;p5"/>
          <p:cNvSpPr txBox="1"/>
          <p:nvPr/>
        </p:nvSpPr>
        <p:spPr>
          <a:xfrm>
            <a:off x="6084168" y="5661248"/>
            <a:ext cx="1064591"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200" u="none" cap="none" strike="noStrike">
                <a:solidFill>
                  <a:srgbClr val="00B050"/>
                </a:solidFill>
                <a:latin typeface="Arial"/>
                <a:ea typeface="Arial"/>
                <a:cs typeface="Arial"/>
                <a:sym typeface="Arial"/>
              </a:rPr>
              <a:t>MX User lab (L002)</a:t>
            </a:r>
            <a:endParaRPr b="1" i="0" sz="1200" u="none" cap="none" strike="noStrike">
              <a:solidFill>
                <a:srgbClr val="00B05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6"/>
          <p:cNvSpPr txBox="1"/>
          <p:nvPr>
            <p:ph idx="12" type="sldNum"/>
          </p:nvPr>
        </p:nvSpPr>
        <p:spPr>
          <a:xfrm>
            <a:off x="179512" y="6381328"/>
            <a:ext cx="531168" cy="228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sz="1200"/>
              <a:t>‹#›</a:t>
            </a:fld>
            <a:r>
              <a:rPr lang="en-GB" sz="1200"/>
              <a:t> / 24</a:t>
            </a:r>
            <a:endParaRPr/>
          </a:p>
          <a:p>
            <a:pPr indent="0" lvl="0" marL="0" rtl="0" algn="l">
              <a:spcBef>
                <a:spcPts val="0"/>
              </a:spcBef>
              <a:spcAft>
                <a:spcPts val="0"/>
              </a:spcAft>
              <a:buNone/>
            </a:pPr>
            <a:r>
              <a:t/>
            </a:r>
            <a:endParaRPr sz="1200"/>
          </a:p>
        </p:txBody>
      </p:sp>
      <p:sp>
        <p:nvSpPr>
          <p:cNvPr id="230" name="Google Shape;230;p6"/>
          <p:cNvSpPr txBox="1"/>
          <p:nvPr>
            <p:ph type="title"/>
          </p:nvPr>
        </p:nvSpPr>
        <p:spPr>
          <a:xfrm>
            <a:off x="395536" y="260071"/>
            <a:ext cx="8153399" cy="504056"/>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a:t>Additional SPC resources</a:t>
            </a:r>
            <a:endParaRPr/>
          </a:p>
        </p:txBody>
      </p:sp>
      <p:sp>
        <p:nvSpPr>
          <p:cNvPr id="231" name="Google Shape;231;p6"/>
          <p:cNvSpPr/>
          <p:nvPr/>
        </p:nvSpPr>
        <p:spPr>
          <a:xfrm>
            <a:off x="251520" y="1052736"/>
            <a:ext cx="8712968" cy="4247317"/>
          </a:xfrm>
          <a:prstGeom prst="rect">
            <a:avLst/>
          </a:prstGeom>
          <a:noFill/>
          <a:ln>
            <a:noFill/>
          </a:ln>
        </p:spPr>
        <p:txBody>
          <a:bodyPr anchorCtr="0" anchor="t" bIns="45700" lIns="91425" spcFirstLastPara="1" rIns="91425" wrap="square" tIns="45700">
            <a:spAutoFit/>
          </a:bodyPr>
          <a:lstStyle/>
          <a:p>
            <a:pPr indent="-171450" lvl="1" marL="628650" marR="0" rtl="0" algn="l">
              <a:spcBef>
                <a:spcPts val="0"/>
              </a:spcBef>
              <a:spcAft>
                <a:spcPts val="0"/>
              </a:spcAft>
              <a:buClr>
                <a:schemeClr val="accent1"/>
              </a:buClr>
              <a:buSzPts val="1800"/>
              <a:buFont typeface="Arial"/>
              <a:buChar char="•"/>
            </a:pPr>
            <a:r>
              <a:rPr b="0" i="0" lang="en-GB" sz="1800" u="none" cap="none" strike="noStrike">
                <a:solidFill>
                  <a:schemeClr val="dk1"/>
                </a:solidFill>
                <a:latin typeface="Arial"/>
                <a:ea typeface="Arial"/>
                <a:cs typeface="Arial"/>
                <a:sym typeface="Arial"/>
              </a:rPr>
              <a:t>Access to laboratory chemicals (no chemical storage in the user lab)</a:t>
            </a:r>
            <a:endParaRPr b="0" i="0" sz="3200" u="none" cap="none" strike="noStrike">
              <a:solidFill>
                <a:schemeClr val="dk1"/>
              </a:solidFill>
              <a:latin typeface="Arial"/>
              <a:ea typeface="Arial"/>
              <a:cs typeface="Arial"/>
              <a:sym typeface="Arial"/>
            </a:endParaRPr>
          </a:p>
          <a:p>
            <a:pPr indent="-171450" lvl="1" marL="628650" marR="0" rtl="0" algn="l">
              <a:spcBef>
                <a:spcPts val="1200"/>
              </a:spcBef>
              <a:spcAft>
                <a:spcPts val="0"/>
              </a:spcAft>
              <a:buClr>
                <a:schemeClr val="accent1"/>
              </a:buClr>
              <a:buSzPts val="1800"/>
              <a:buFont typeface="Arial"/>
              <a:buChar char="•"/>
            </a:pPr>
            <a:r>
              <a:rPr b="0" i="0" lang="en-GB" sz="1800" u="none" cap="none" strike="noStrike">
                <a:solidFill>
                  <a:schemeClr val="dk1"/>
                </a:solidFill>
                <a:latin typeface="Arial"/>
                <a:ea typeface="Arial"/>
                <a:cs typeface="Arial"/>
                <a:sym typeface="Arial"/>
              </a:rPr>
              <a:t>FPLC</a:t>
            </a:r>
            <a:endParaRPr b="0" i="0" sz="1800" u="none" cap="none" strike="noStrike">
              <a:solidFill>
                <a:schemeClr val="dk1"/>
              </a:solidFill>
              <a:latin typeface="Arial"/>
              <a:ea typeface="Arial"/>
              <a:cs typeface="Arial"/>
              <a:sym typeface="Arial"/>
            </a:endParaRPr>
          </a:p>
          <a:p>
            <a:pPr indent="-171450" lvl="1" marL="628650" marR="0" rtl="0" algn="l">
              <a:spcBef>
                <a:spcPts val="1200"/>
              </a:spcBef>
              <a:spcAft>
                <a:spcPts val="0"/>
              </a:spcAft>
              <a:buClr>
                <a:schemeClr val="accent1"/>
              </a:buClr>
              <a:buSzPts val="1800"/>
              <a:buChar char="•"/>
            </a:pPr>
            <a:r>
              <a:rPr lang="en-GB" sz="1800">
                <a:solidFill>
                  <a:schemeClr val="dk1"/>
                </a:solidFill>
              </a:rPr>
              <a:t>SEC-MAL</a:t>
            </a:r>
            <a:endParaRPr sz="1800">
              <a:solidFill>
                <a:schemeClr val="dk1"/>
              </a:solidFill>
            </a:endParaRPr>
          </a:p>
          <a:p>
            <a:pPr indent="-171450" lvl="1" marL="628650" marR="0" rtl="0" algn="l">
              <a:spcBef>
                <a:spcPts val="1200"/>
              </a:spcBef>
              <a:spcAft>
                <a:spcPts val="0"/>
              </a:spcAft>
              <a:buClr>
                <a:schemeClr val="accent1"/>
              </a:buClr>
              <a:buSzPts val="1800"/>
              <a:buFont typeface="Arial"/>
              <a:buChar char="•"/>
            </a:pPr>
            <a:r>
              <a:rPr b="0" i="0" lang="en-GB" sz="1800" u="none" cap="none" strike="noStrike">
                <a:solidFill>
                  <a:schemeClr val="dk1"/>
                </a:solidFill>
                <a:latin typeface="Arial"/>
                <a:ea typeface="Arial"/>
                <a:cs typeface="Arial"/>
                <a:sym typeface="Arial"/>
              </a:rPr>
              <a:t>SDS-PAGE.</a:t>
            </a:r>
            <a:endParaRPr b="0" i="0" sz="3200" u="none" cap="none" strike="noStrike">
              <a:solidFill>
                <a:schemeClr val="dk1"/>
              </a:solidFill>
              <a:latin typeface="Arial"/>
              <a:ea typeface="Arial"/>
              <a:cs typeface="Arial"/>
              <a:sym typeface="Arial"/>
            </a:endParaRPr>
          </a:p>
          <a:p>
            <a:pPr indent="-171450" lvl="1" marL="628650" marR="0" rtl="0" algn="l">
              <a:spcBef>
                <a:spcPts val="1200"/>
              </a:spcBef>
              <a:spcAft>
                <a:spcPts val="0"/>
              </a:spcAft>
              <a:buClr>
                <a:schemeClr val="accent1"/>
              </a:buClr>
              <a:buSzPts val="1800"/>
              <a:buFont typeface="Arial"/>
              <a:buChar char="•"/>
            </a:pPr>
            <a:r>
              <a:rPr b="0" i="0" lang="en-GB" sz="1800" u="none" cap="none" strike="noStrike">
                <a:solidFill>
                  <a:schemeClr val="dk1"/>
                </a:solidFill>
                <a:latin typeface="Arial"/>
                <a:ea typeface="Arial"/>
                <a:cs typeface="Arial"/>
                <a:sym typeface="Arial"/>
              </a:rPr>
              <a:t>Thermofluor stability assays</a:t>
            </a:r>
            <a:endParaRPr b="0" i="0" sz="3200" u="none" cap="none" strike="noStrike">
              <a:solidFill>
                <a:schemeClr val="dk1"/>
              </a:solidFill>
              <a:latin typeface="Arial"/>
              <a:ea typeface="Arial"/>
              <a:cs typeface="Arial"/>
              <a:sym typeface="Arial"/>
            </a:endParaRPr>
          </a:p>
          <a:p>
            <a:pPr indent="-171450" lvl="1" marL="628650" marR="0" rtl="0" algn="l">
              <a:spcBef>
                <a:spcPts val="1200"/>
              </a:spcBef>
              <a:spcAft>
                <a:spcPts val="0"/>
              </a:spcAft>
              <a:buClr>
                <a:schemeClr val="accent1"/>
              </a:buClr>
              <a:buSzPts val="1800"/>
              <a:buFont typeface="Arial"/>
              <a:buChar char="•"/>
            </a:pPr>
            <a:r>
              <a:rPr b="0" i="0" lang="en-GB" sz="1800" u="none" cap="none" strike="noStrike">
                <a:solidFill>
                  <a:schemeClr val="dk1"/>
                </a:solidFill>
                <a:latin typeface="Arial"/>
                <a:ea typeface="Arial"/>
                <a:cs typeface="Arial"/>
                <a:sym typeface="Arial"/>
              </a:rPr>
              <a:t>Dynamic light scattering (also freely available in the user lab)</a:t>
            </a:r>
            <a:endParaRPr b="0" i="0" sz="3200" u="none" cap="none" strike="noStrike">
              <a:solidFill>
                <a:schemeClr val="dk1"/>
              </a:solidFill>
              <a:latin typeface="Arial"/>
              <a:ea typeface="Arial"/>
              <a:cs typeface="Arial"/>
              <a:sym typeface="Arial"/>
            </a:endParaRPr>
          </a:p>
          <a:p>
            <a:pPr indent="-171450" lvl="1" marL="628650" marR="0" rtl="0" algn="l">
              <a:spcBef>
                <a:spcPts val="1200"/>
              </a:spcBef>
              <a:spcAft>
                <a:spcPts val="0"/>
              </a:spcAft>
              <a:buClr>
                <a:schemeClr val="accent1"/>
              </a:buClr>
              <a:buSzPts val="1800"/>
              <a:buFont typeface="Arial"/>
              <a:buChar char="•"/>
            </a:pPr>
            <a:r>
              <a:rPr b="0" i="0" lang="en-GB" sz="1800" u="none" cap="none" strike="noStrike">
                <a:solidFill>
                  <a:schemeClr val="dk1"/>
                </a:solidFill>
                <a:latin typeface="Arial"/>
                <a:ea typeface="Arial"/>
                <a:cs typeface="Arial"/>
                <a:sym typeface="Arial"/>
              </a:rPr>
              <a:t>Sample crystallisation screening</a:t>
            </a:r>
            <a:endParaRPr b="0" i="0" sz="3200" u="none" cap="none" strike="noStrike">
              <a:solidFill>
                <a:schemeClr val="dk1"/>
              </a:solidFill>
              <a:latin typeface="Arial"/>
              <a:ea typeface="Arial"/>
              <a:cs typeface="Arial"/>
              <a:sym typeface="Arial"/>
            </a:endParaRPr>
          </a:p>
          <a:p>
            <a:pPr indent="-57150" lvl="1" marL="628650" marR="0" rtl="0" algn="l">
              <a:spcBef>
                <a:spcPts val="1200"/>
              </a:spcBef>
              <a:spcAft>
                <a:spcPts val="0"/>
              </a:spcAft>
              <a:buClr>
                <a:schemeClr val="accent1"/>
              </a:buClr>
              <a:buSzPts val="1800"/>
              <a:buFont typeface="Arial"/>
              <a:buNone/>
            </a:pPr>
            <a:r>
              <a:t/>
            </a:r>
            <a:endParaRPr b="0" i="0" sz="1800" u="none" cap="none" strike="noStrike">
              <a:solidFill>
                <a:schemeClr val="dk1"/>
              </a:solidFill>
              <a:latin typeface="Arial"/>
              <a:ea typeface="Arial"/>
              <a:cs typeface="Arial"/>
              <a:sym typeface="Arial"/>
            </a:endParaRPr>
          </a:p>
          <a:p>
            <a:pPr indent="0" lvl="1" marL="457200" marR="0" rtl="0" algn="l">
              <a:spcBef>
                <a:spcPts val="1200"/>
              </a:spcBef>
              <a:spcAft>
                <a:spcPts val="0"/>
              </a:spcAft>
              <a:buNone/>
            </a:pPr>
            <a:r>
              <a:rPr b="0" i="0" lang="en-GB" sz="1800" u="none" cap="none" strike="noStrike">
                <a:solidFill>
                  <a:schemeClr val="dk1"/>
                </a:solidFill>
                <a:latin typeface="Arial"/>
                <a:ea typeface="Arial"/>
                <a:cs typeface="Arial"/>
                <a:sym typeface="Arial"/>
              </a:rPr>
              <a:t>To reserve the SPC facility, send an email to </a:t>
            </a:r>
            <a:r>
              <a:rPr b="0" i="0" lang="en-GB" sz="1800" u="sng" cap="none" strike="noStrike">
                <a:solidFill>
                  <a:schemeClr val="dk1"/>
                </a:solidFill>
                <a:latin typeface="Arial"/>
                <a:ea typeface="Arial"/>
                <a:cs typeface="Arial"/>
                <a:sym typeface="Arial"/>
                <a:hlinkClick r:id="rId3">
                  <a:extLst>
                    <a:ext uri="{A12FA001-AC4F-418D-AE19-62706E023703}">
                      <ahyp:hlinkClr val="tx"/>
                    </a:ext>
                  </a:extLst>
                </a:hlinkClick>
              </a:rPr>
              <a:t>spc@embl-hamburg.de</a:t>
            </a:r>
            <a:r>
              <a:rPr b="0" i="0" lang="en-GB" sz="1800" u="none" cap="none" strike="noStrike">
                <a:solidFill>
                  <a:schemeClr val="dk1"/>
                </a:solidFill>
                <a:latin typeface="Arial"/>
                <a:ea typeface="Arial"/>
                <a:cs typeface="Arial"/>
                <a:sym typeface="Arial"/>
              </a:rPr>
              <a:t>. </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7"/>
          <p:cNvSpPr txBox="1"/>
          <p:nvPr>
            <p:ph type="title"/>
          </p:nvPr>
        </p:nvSpPr>
        <p:spPr>
          <a:xfrm>
            <a:off x="382431" y="247349"/>
            <a:ext cx="8153399"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a:t>Basic safety requirements</a:t>
            </a:r>
            <a:endParaRPr/>
          </a:p>
        </p:txBody>
      </p:sp>
      <p:sp>
        <p:nvSpPr>
          <p:cNvPr id="237" name="Google Shape;237;p7"/>
          <p:cNvSpPr txBox="1"/>
          <p:nvPr>
            <p:ph idx="12" type="sldNum"/>
          </p:nvPr>
        </p:nvSpPr>
        <p:spPr>
          <a:xfrm>
            <a:off x="152400" y="6375400"/>
            <a:ext cx="515040" cy="228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sz="1200"/>
              <a:t>‹#›</a:t>
            </a:fld>
            <a:r>
              <a:rPr lang="en-GB" sz="1200"/>
              <a:t> / 24</a:t>
            </a:r>
            <a:endParaRPr sz="1050"/>
          </a:p>
        </p:txBody>
      </p:sp>
      <p:cxnSp>
        <p:nvCxnSpPr>
          <p:cNvPr id="238" name="Google Shape;238;p7"/>
          <p:cNvCxnSpPr/>
          <p:nvPr/>
        </p:nvCxnSpPr>
        <p:spPr>
          <a:xfrm flipH="1" rot="10800000">
            <a:off x="7985716" y="5259164"/>
            <a:ext cx="963309" cy="1"/>
          </a:xfrm>
          <a:prstGeom prst="straightConnector1">
            <a:avLst/>
          </a:prstGeom>
          <a:solidFill>
            <a:schemeClr val="accent1"/>
          </a:solidFill>
          <a:ln cap="flat" cmpd="sng" w="31750">
            <a:solidFill>
              <a:schemeClr val="dk1"/>
            </a:solidFill>
            <a:prstDash val="solid"/>
            <a:round/>
            <a:headEnd len="sm" w="sm" type="none"/>
            <a:tailEnd len="sm" w="sm" type="none"/>
          </a:ln>
        </p:spPr>
      </p:cxnSp>
      <p:sp>
        <p:nvSpPr>
          <p:cNvPr id="239" name="Google Shape;239;p7"/>
          <p:cNvSpPr/>
          <p:nvPr/>
        </p:nvSpPr>
        <p:spPr>
          <a:xfrm>
            <a:off x="4606634" y="2712930"/>
            <a:ext cx="2014537" cy="833437"/>
          </a:xfrm>
          <a:prstGeom prst="rect">
            <a:avLst/>
          </a:prstGeom>
          <a:solidFill>
            <a:srgbClr val="7030A0">
              <a:alpha val="4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240" name="Google Shape;240;p7"/>
          <p:cNvSpPr/>
          <p:nvPr/>
        </p:nvSpPr>
        <p:spPr>
          <a:xfrm>
            <a:off x="7356792" y="2724683"/>
            <a:ext cx="485775" cy="347661"/>
          </a:xfrm>
          <a:prstGeom prst="rect">
            <a:avLst/>
          </a:prstGeom>
          <a:solidFill>
            <a:schemeClr val="accent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
        <p:nvSpPr>
          <p:cNvPr id="241" name="Google Shape;241;p7"/>
          <p:cNvSpPr/>
          <p:nvPr/>
        </p:nvSpPr>
        <p:spPr>
          <a:xfrm>
            <a:off x="293158" y="922066"/>
            <a:ext cx="8496944" cy="4985980"/>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accent1"/>
              </a:buClr>
              <a:buSzPts val="1600"/>
              <a:buFont typeface="Arial"/>
              <a:buChar char="•"/>
            </a:pPr>
            <a:r>
              <a:rPr b="0" i="0" lang="en-GB" sz="1600" u="none" cap="none" strike="noStrike">
                <a:solidFill>
                  <a:schemeClr val="dk1"/>
                </a:solidFill>
                <a:latin typeface="Arial"/>
                <a:ea typeface="Arial"/>
                <a:cs typeface="Arial"/>
                <a:sym typeface="Arial"/>
              </a:rPr>
              <a:t>Familiarise yourself with the location of the closest </a:t>
            </a:r>
            <a:r>
              <a:rPr b="0" i="0" lang="en-GB" sz="1600" u="none" cap="none" strike="noStrike">
                <a:solidFill>
                  <a:srgbClr val="0000CC"/>
                </a:solidFill>
                <a:latin typeface="Arial"/>
                <a:ea typeface="Arial"/>
                <a:cs typeface="Arial"/>
                <a:sym typeface="Arial"/>
              </a:rPr>
              <a:t>first aid kit, fire extinguisher, safety shower, emergency eye wash, escape routes and the emergency exits.</a:t>
            </a:r>
            <a:endParaRPr b="0" i="0" sz="3200" u="none" cap="none" strike="noStrike">
              <a:solidFill>
                <a:schemeClr val="dk1"/>
              </a:solidFill>
              <a:latin typeface="Arial"/>
              <a:ea typeface="Arial"/>
              <a:cs typeface="Arial"/>
              <a:sym typeface="Arial"/>
            </a:endParaRPr>
          </a:p>
          <a:p>
            <a:pPr indent="-127000" lvl="0" marL="171450" marR="0" rtl="0" algn="l">
              <a:spcBef>
                <a:spcPts val="0"/>
              </a:spcBef>
              <a:spcAft>
                <a:spcPts val="0"/>
              </a:spcAft>
              <a:buClr>
                <a:schemeClr val="accent1"/>
              </a:buClr>
              <a:buSzPts val="700"/>
              <a:buFont typeface="Arial"/>
              <a:buNone/>
            </a:pPr>
            <a:r>
              <a:t/>
            </a:r>
            <a:endParaRPr b="0" i="0" sz="700" u="none" cap="none" strike="noStrike">
              <a:solidFill>
                <a:srgbClr val="0000CC"/>
              </a:solidFill>
              <a:latin typeface="Arial"/>
              <a:ea typeface="Arial"/>
              <a:cs typeface="Arial"/>
              <a:sym typeface="Arial"/>
            </a:endParaRPr>
          </a:p>
          <a:p>
            <a:pPr indent="0" lvl="0" marL="0" marR="0" rtl="0" algn="l">
              <a:spcBef>
                <a:spcPts val="0"/>
              </a:spcBef>
              <a:spcAft>
                <a:spcPts val="0"/>
              </a:spcAft>
              <a:buNone/>
            </a:pPr>
            <a:r>
              <a:rPr b="0" i="0" lang="en-GB" sz="1600" u="none" cap="none" strike="noStrike">
                <a:solidFill>
                  <a:schemeClr val="dk1"/>
                </a:solidFill>
                <a:latin typeface="Arial"/>
                <a:ea typeface="Arial"/>
                <a:cs typeface="Arial"/>
                <a:sym typeface="Arial"/>
              </a:rPr>
              <a:t>   </a:t>
            </a:r>
            <a:r>
              <a:rPr b="0" i="0" lang="en-GB" sz="1600" u="sng" cap="none" strike="noStrike">
                <a:solidFill>
                  <a:schemeClr val="dk1"/>
                </a:solidFill>
                <a:latin typeface="Arial"/>
                <a:ea typeface="Arial"/>
                <a:cs typeface="Arial"/>
                <a:sym typeface="Arial"/>
              </a:rPr>
              <a:t>SPC Facility (building 48e) and User Lab (building 47c)</a:t>
            </a:r>
            <a:endParaRPr b="0" i="0" sz="3200" u="none" cap="none" strike="noStrike">
              <a:solidFill>
                <a:schemeClr val="dk1"/>
              </a:solidFill>
              <a:latin typeface="Arial"/>
              <a:ea typeface="Arial"/>
              <a:cs typeface="Arial"/>
              <a:sym typeface="Arial"/>
            </a:endParaRPr>
          </a:p>
          <a:p>
            <a:pPr indent="0" lvl="0" marL="0" marR="0" rtl="0" algn="l">
              <a:spcBef>
                <a:spcPts val="0"/>
              </a:spcBef>
              <a:spcAft>
                <a:spcPts val="0"/>
              </a:spcAft>
              <a:buNone/>
            </a:pPr>
            <a:r>
              <a:t/>
            </a:r>
            <a:endParaRPr b="0" i="0" sz="1600" u="none" cap="none" strike="noStrike">
              <a:solidFill>
                <a:srgbClr val="0000CC"/>
              </a:solidFill>
              <a:latin typeface="Arial"/>
              <a:ea typeface="Arial"/>
              <a:cs typeface="Arial"/>
              <a:sym typeface="Arial"/>
            </a:endParaRPr>
          </a:p>
          <a:p>
            <a:pPr indent="0" lvl="0" marL="0" marR="0" rtl="0" algn="l">
              <a:spcBef>
                <a:spcPts val="0"/>
              </a:spcBef>
              <a:spcAft>
                <a:spcPts val="0"/>
              </a:spcAft>
              <a:buNone/>
            </a:pPr>
            <a:r>
              <a:t/>
            </a:r>
            <a:endParaRPr b="0" i="0" sz="1600" u="none" cap="none" strike="noStrike">
              <a:solidFill>
                <a:srgbClr val="0000CC"/>
              </a:solidFill>
              <a:latin typeface="Arial"/>
              <a:ea typeface="Arial"/>
              <a:cs typeface="Arial"/>
              <a:sym typeface="Arial"/>
            </a:endParaRPr>
          </a:p>
          <a:p>
            <a:pPr indent="0" lvl="0" marL="0" marR="0" rtl="0" algn="l">
              <a:spcBef>
                <a:spcPts val="0"/>
              </a:spcBef>
              <a:spcAft>
                <a:spcPts val="0"/>
              </a:spcAft>
              <a:buNone/>
            </a:pPr>
            <a:r>
              <a:t/>
            </a:r>
            <a:endParaRPr b="0" i="0" sz="1600" u="none" cap="none" strike="noStrike">
              <a:solidFill>
                <a:srgbClr val="0000CC"/>
              </a:solidFill>
              <a:latin typeface="Arial"/>
              <a:ea typeface="Arial"/>
              <a:cs typeface="Arial"/>
              <a:sym typeface="Arial"/>
            </a:endParaRPr>
          </a:p>
          <a:p>
            <a:pPr indent="-50800" lvl="0" marL="171450" marR="0" rtl="0" algn="l">
              <a:spcBef>
                <a:spcPts val="0"/>
              </a:spcBef>
              <a:spcAft>
                <a:spcPts val="0"/>
              </a:spcAft>
              <a:buClr>
                <a:schemeClr val="accent1"/>
              </a:buClr>
              <a:buSzPts val="1900"/>
              <a:buFont typeface="Arial"/>
              <a:buNone/>
            </a:pPr>
            <a:r>
              <a:t/>
            </a:r>
            <a:endParaRPr b="0" i="0" sz="1900" u="none" cap="none" strike="noStrike">
              <a:solidFill>
                <a:srgbClr val="0000CC"/>
              </a:solidFill>
              <a:latin typeface="Arial"/>
              <a:ea typeface="Arial"/>
              <a:cs typeface="Arial"/>
              <a:sym typeface="Arial"/>
            </a:endParaRPr>
          </a:p>
          <a:p>
            <a:pPr indent="-50800" lvl="0" marL="171450" marR="0" rtl="0" algn="l">
              <a:spcBef>
                <a:spcPts val="0"/>
              </a:spcBef>
              <a:spcAft>
                <a:spcPts val="0"/>
              </a:spcAft>
              <a:buClr>
                <a:schemeClr val="accent1"/>
              </a:buClr>
              <a:buSzPts val="1900"/>
              <a:buFont typeface="Arial"/>
              <a:buNone/>
            </a:pPr>
            <a:r>
              <a:t/>
            </a:r>
            <a:endParaRPr b="0" i="0" sz="1900" u="none" cap="none" strike="noStrike">
              <a:solidFill>
                <a:srgbClr val="0000CC"/>
              </a:solidFill>
              <a:latin typeface="Arial"/>
              <a:ea typeface="Arial"/>
              <a:cs typeface="Arial"/>
              <a:sym typeface="Arial"/>
            </a:endParaRPr>
          </a:p>
          <a:p>
            <a:pPr indent="-50800" lvl="0" marL="171450" marR="0" rtl="0" algn="l">
              <a:spcBef>
                <a:spcPts val="0"/>
              </a:spcBef>
              <a:spcAft>
                <a:spcPts val="0"/>
              </a:spcAft>
              <a:buClr>
                <a:schemeClr val="accent1"/>
              </a:buClr>
              <a:buSzPts val="1900"/>
              <a:buFont typeface="Arial"/>
              <a:buNone/>
            </a:pPr>
            <a:r>
              <a:t/>
            </a:r>
            <a:endParaRPr b="0" i="0" sz="1900" u="none" cap="none" strike="noStrike">
              <a:solidFill>
                <a:srgbClr val="0000CC"/>
              </a:solidFill>
              <a:latin typeface="Arial"/>
              <a:ea typeface="Arial"/>
              <a:cs typeface="Arial"/>
              <a:sym typeface="Arial"/>
            </a:endParaRPr>
          </a:p>
          <a:p>
            <a:pPr indent="-50800" lvl="0" marL="171450" marR="0" rtl="0" algn="l">
              <a:spcBef>
                <a:spcPts val="0"/>
              </a:spcBef>
              <a:spcAft>
                <a:spcPts val="0"/>
              </a:spcAft>
              <a:buClr>
                <a:schemeClr val="accent1"/>
              </a:buClr>
              <a:buSzPts val="1900"/>
              <a:buFont typeface="Arial"/>
              <a:buNone/>
            </a:pPr>
            <a:r>
              <a:t/>
            </a:r>
            <a:endParaRPr b="0" i="0" sz="1900" u="none" cap="none" strike="noStrike">
              <a:solidFill>
                <a:srgbClr val="0000CC"/>
              </a:solidFill>
              <a:latin typeface="Arial"/>
              <a:ea typeface="Arial"/>
              <a:cs typeface="Arial"/>
              <a:sym typeface="Arial"/>
            </a:endParaRPr>
          </a:p>
          <a:p>
            <a:pPr indent="-50800" lvl="0" marL="171450" marR="0" rtl="0" algn="l">
              <a:spcBef>
                <a:spcPts val="0"/>
              </a:spcBef>
              <a:spcAft>
                <a:spcPts val="0"/>
              </a:spcAft>
              <a:buClr>
                <a:schemeClr val="accent1"/>
              </a:buClr>
              <a:buSzPts val="1900"/>
              <a:buFont typeface="Arial"/>
              <a:buNone/>
            </a:pPr>
            <a:r>
              <a:t/>
            </a:r>
            <a:endParaRPr b="0" i="0" sz="1900" u="none" cap="none" strike="noStrike">
              <a:solidFill>
                <a:srgbClr val="0000CC"/>
              </a:solidFill>
              <a:latin typeface="Arial"/>
              <a:ea typeface="Arial"/>
              <a:cs typeface="Arial"/>
              <a:sym typeface="Arial"/>
            </a:endParaRPr>
          </a:p>
          <a:p>
            <a:pPr indent="-50800" lvl="0" marL="171450" marR="0" rtl="0" algn="l">
              <a:spcBef>
                <a:spcPts val="0"/>
              </a:spcBef>
              <a:spcAft>
                <a:spcPts val="0"/>
              </a:spcAft>
              <a:buClr>
                <a:schemeClr val="accent1"/>
              </a:buClr>
              <a:buSzPts val="1900"/>
              <a:buFont typeface="Arial"/>
              <a:buNone/>
            </a:pPr>
            <a:r>
              <a:t/>
            </a:r>
            <a:endParaRPr b="0" i="0" sz="1900" u="none" cap="none" strike="noStrike">
              <a:solidFill>
                <a:srgbClr val="0000CC"/>
              </a:solidFill>
              <a:latin typeface="Arial"/>
              <a:ea typeface="Arial"/>
              <a:cs typeface="Arial"/>
              <a:sym typeface="Arial"/>
            </a:endParaRPr>
          </a:p>
          <a:p>
            <a:pPr indent="-50800" lvl="0" marL="171450" marR="0" rtl="0" algn="l">
              <a:spcBef>
                <a:spcPts val="0"/>
              </a:spcBef>
              <a:spcAft>
                <a:spcPts val="0"/>
              </a:spcAft>
              <a:buClr>
                <a:schemeClr val="accent1"/>
              </a:buClr>
              <a:buSzPts val="1900"/>
              <a:buFont typeface="Arial"/>
              <a:buNone/>
            </a:pPr>
            <a:r>
              <a:t/>
            </a:r>
            <a:endParaRPr b="0" i="0" sz="1900" u="none" cap="none" strike="noStrike">
              <a:solidFill>
                <a:srgbClr val="0000CC"/>
              </a:solidFill>
              <a:latin typeface="Arial"/>
              <a:ea typeface="Arial"/>
              <a:cs typeface="Arial"/>
              <a:sym typeface="Arial"/>
            </a:endParaRPr>
          </a:p>
          <a:p>
            <a:pPr indent="-50800" lvl="0" marL="171450" marR="0" rtl="0" algn="l">
              <a:spcBef>
                <a:spcPts val="0"/>
              </a:spcBef>
              <a:spcAft>
                <a:spcPts val="0"/>
              </a:spcAft>
              <a:buClr>
                <a:schemeClr val="accent1"/>
              </a:buClr>
              <a:buSzPts val="1900"/>
              <a:buFont typeface="Arial"/>
              <a:buNone/>
            </a:pPr>
            <a:r>
              <a:t/>
            </a:r>
            <a:endParaRPr b="0" i="0" sz="1900" u="none" cap="none" strike="noStrike">
              <a:solidFill>
                <a:srgbClr val="0000CC"/>
              </a:solidFill>
              <a:latin typeface="Arial"/>
              <a:ea typeface="Arial"/>
              <a:cs typeface="Arial"/>
              <a:sym typeface="Arial"/>
            </a:endParaRPr>
          </a:p>
          <a:p>
            <a:pPr indent="-50800" lvl="0" marL="171450" marR="0" rtl="0" algn="l">
              <a:spcBef>
                <a:spcPts val="0"/>
              </a:spcBef>
              <a:spcAft>
                <a:spcPts val="0"/>
              </a:spcAft>
              <a:buClr>
                <a:schemeClr val="accent1"/>
              </a:buClr>
              <a:buSzPts val="1900"/>
              <a:buFont typeface="Arial"/>
              <a:buNone/>
            </a:pPr>
            <a:r>
              <a:t/>
            </a:r>
            <a:endParaRPr b="0" i="0" sz="1900" u="none" cap="none" strike="noStrike">
              <a:solidFill>
                <a:srgbClr val="0000CC"/>
              </a:solidFill>
              <a:latin typeface="Arial"/>
              <a:ea typeface="Arial"/>
              <a:cs typeface="Arial"/>
              <a:sym typeface="Arial"/>
            </a:endParaRPr>
          </a:p>
          <a:p>
            <a:pPr indent="-50800" lvl="0" marL="171450" marR="0" rtl="0" algn="l">
              <a:spcBef>
                <a:spcPts val="0"/>
              </a:spcBef>
              <a:spcAft>
                <a:spcPts val="0"/>
              </a:spcAft>
              <a:buClr>
                <a:schemeClr val="accent1"/>
              </a:buClr>
              <a:buSzPts val="1900"/>
              <a:buFont typeface="Arial"/>
              <a:buNone/>
            </a:pPr>
            <a:r>
              <a:t/>
            </a:r>
            <a:endParaRPr b="0" i="0" sz="1900" u="none" cap="none" strike="noStrike">
              <a:solidFill>
                <a:srgbClr val="0000CC"/>
              </a:solidFill>
              <a:latin typeface="Arial"/>
              <a:ea typeface="Arial"/>
              <a:cs typeface="Arial"/>
              <a:sym typeface="Arial"/>
            </a:endParaRPr>
          </a:p>
          <a:p>
            <a:pPr indent="0" lvl="0" marL="0" marR="0" rtl="0" algn="l">
              <a:spcBef>
                <a:spcPts val="0"/>
              </a:spcBef>
              <a:spcAft>
                <a:spcPts val="0"/>
              </a:spcAft>
              <a:buNone/>
            </a:pPr>
            <a:r>
              <a:t/>
            </a:r>
            <a:endParaRPr b="0" i="0" sz="1600" u="none" cap="none" strike="noStrike">
              <a:solidFill>
                <a:srgbClr val="0000CC"/>
              </a:solidFill>
              <a:latin typeface="Arial"/>
              <a:ea typeface="Arial"/>
              <a:cs typeface="Arial"/>
              <a:sym typeface="Arial"/>
            </a:endParaRPr>
          </a:p>
        </p:txBody>
      </p:sp>
      <p:grpSp>
        <p:nvGrpSpPr>
          <p:cNvPr id="242" name="Google Shape;242;p7"/>
          <p:cNvGrpSpPr/>
          <p:nvPr/>
        </p:nvGrpSpPr>
        <p:grpSpPr>
          <a:xfrm>
            <a:off x="152400" y="922066"/>
            <a:ext cx="8910117" cy="4645020"/>
            <a:chOff x="57386" y="1364396"/>
            <a:chExt cx="8910117" cy="4645020"/>
          </a:xfrm>
        </p:grpSpPr>
        <p:grpSp>
          <p:nvGrpSpPr>
            <p:cNvPr id="243" name="Google Shape;243;p7"/>
            <p:cNvGrpSpPr/>
            <p:nvPr/>
          </p:nvGrpSpPr>
          <p:grpSpPr>
            <a:xfrm>
              <a:off x="558271" y="1364396"/>
              <a:ext cx="7417646" cy="4346374"/>
              <a:chOff x="767504" y="1136851"/>
              <a:chExt cx="7417646" cy="4346374"/>
            </a:xfrm>
          </p:grpSpPr>
          <p:pic>
            <p:nvPicPr>
              <p:cNvPr descr="48E_flooplan_EG" id="244" name="Google Shape;244;p7"/>
              <p:cNvPicPr preferRelativeResize="0"/>
              <p:nvPr/>
            </p:nvPicPr>
            <p:blipFill rotWithShape="1">
              <a:blip r:embed="rId3">
                <a:alphaModFix/>
              </a:blip>
              <a:srcRect b="15284" l="5556" r="28703" t="45134"/>
              <a:stretch/>
            </p:blipFill>
            <p:spPr>
              <a:xfrm>
                <a:off x="787400" y="2357438"/>
                <a:ext cx="7397750" cy="3125787"/>
              </a:xfrm>
              <a:prstGeom prst="rect">
                <a:avLst/>
              </a:prstGeom>
              <a:noFill/>
              <a:ln>
                <a:noFill/>
              </a:ln>
            </p:spPr>
          </p:pic>
          <p:sp>
            <p:nvSpPr>
              <p:cNvPr id="245" name="Google Shape;245;p7"/>
              <p:cNvSpPr txBox="1"/>
              <p:nvPr/>
            </p:nvSpPr>
            <p:spPr>
              <a:xfrm>
                <a:off x="767504" y="1136851"/>
                <a:ext cx="1116013" cy="276999"/>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Clr>
                    <a:schemeClr val="dk1"/>
                  </a:buClr>
                  <a:buSzPts val="1200"/>
                  <a:buFont typeface="Arial"/>
                  <a:buNone/>
                </a:pPr>
                <a:r>
                  <a:t/>
                </a:r>
                <a:endParaRPr b="0" i="0" sz="1200" u="none" cap="none" strike="noStrike">
                  <a:solidFill>
                    <a:schemeClr val="dk1"/>
                  </a:solidFill>
                  <a:latin typeface="Arial"/>
                  <a:ea typeface="Arial"/>
                  <a:cs typeface="Arial"/>
                  <a:sym typeface="Arial"/>
                </a:endParaRPr>
              </a:p>
            </p:txBody>
          </p:sp>
        </p:grpSp>
        <p:cxnSp>
          <p:nvCxnSpPr>
            <p:cNvPr id="246" name="Google Shape;246;p7"/>
            <p:cNvCxnSpPr/>
            <p:nvPr/>
          </p:nvCxnSpPr>
          <p:spPr>
            <a:xfrm rot="10800000">
              <a:off x="8849956" y="4745837"/>
              <a:ext cx="3943" cy="964933"/>
            </a:xfrm>
            <a:prstGeom prst="straightConnector1">
              <a:avLst/>
            </a:prstGeom>
            <a:solidFill>
              <a:schemeClr val="accent1"/>
            </a:solidFill>
            <a:ln cap="flat" cmpd="sng" w="31750">
              <a:solidFill>
                <a:schemeClr val="dk1"/>
              </a:solidFill>
              <a:prstDash val="solid"/>
              <a:round/>
              <a:headEnd len="sm" w="sm" type="none"/>
              <a:tailEnd len="sm" w="sm" type="none"/>
            </a:ln>
          </p:spPr>
        </p:cxnSp>
        <p:cxnSp>
          <p:nvCxnSpPr>
            <p:cNvPr id="247" name="Google Shape;247;p7"/>
            <p:cNvCxnSpPr/>
            <p:nvPr/>
          </p:nvCxnSpPr>
          <p:spPr>
            <a:xfrm>
              <a:off x="8219561" y="4735087"/>
              <a:ext cx="630395" cy="549"/>
            </a:xfrm>
            <a:prstGeom prst="straightConnector1">
              <a:avLst/>
            </a:prstGeom>
            <a:solidFill>
              <a:schemeClr val="accent1"/>
            </a:solidFill>
            <a:ln cap="flat" cmpd="sng" w="31750">
              <a:solidFill>
                <a:schemeClr val="dk1"/>
              </a:solidFill>
              <a:prstDash val="solid"/>
              <a:round/>
              <a:headEnd len="sm" w="sm" type="none"/>
              <a:tailEnd len="sm" w="sm" type="none"/>
            </a:ln>
          </p:spPr>
        </p:cxnSp>
        <p:sp>
          <p:nvSpPr>
            <p:cNvPr id="248" name="Google Shape;248;p7"/>
            <p:cNvSpPr/>
            <p:nvPr/>
          </p:nvSpPr>
          <p:spPr>
            <a:xfrm flipH="1">
              <a:off x="4180474" y="2710167"/>
              <a:ext cx="207962" cy="555625"/>
            </a:xfrm>
            <a:prstGeom prst="downArrow">
              <a:avLst>
                <a:gd fmla="val 50000" name="adj1"/>
                <a:gd fmla="val 50083" name="adj2"/>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pic>
          <p:nvPicPr>
            <p:cNvPr id="249" name="Google Shape;249;p7"/>
            <p:cNvPicPr preferRelativeResize="0"/>
            <p:nvPr/>
          </p:nvPicPr>
          <p:blipFill rotWithShape="1">
            <a:blip r:embed="rId4">
              <a:alphaModFix/>
            </a:blip>
            <a:srcRect b="0" l="0" r="0" t="0"/>
            <a:stretch/>
          </p:blipFill>
          <p:spPr>
            <a:xfrm>
              <a:off x="57386" y="3661263"/>
              <a:ext cx="471544" cy="471544"/>
            </a:xfrm>
            <a:prstGeom prst="rect">
              <a:avLst/>
            </a:prstGeom>
            <a:noFill/>
            <a:ln>
              <a:noFill/>
            </a:ln>
          </p:spPr>
        </p:pic>
        <p:pic>
          <p:nvPicPr>
            <p:cNvPr id="250" name="Google Shape;250;p7"/>
            <p:cNvPicPr preferRelativeResize="0"/>
            <p:nvPr/>
          </p:nvPicPr>
          <p:blipFill rotWithShape="1">
            <a:blip r:embed="rId5">
              <a:alphaModFix/>
            </a:blip>
            <a:srcRect b="0" l="0" r="0" t="0"/>
            <a:stretch/>
          </p:blipFill>
          <p:spPr>
            <a:xfrm>
              <a:off x="1403025" y="4452808"/>
              <a:ext cx="318765" cy="318765"/>
            </a:xfrm>
            <a:prstGeom prst="rect">
              <a:avLst/>
            </a:prstGeom>
            <a:noFill/>
            <a:ln>
              <a:noFill/>
            </a:ln>
          </p:spPr>
        </p:pic>
        <p:pic>
          <p:nvPicPr>
            <p:cNvPr id="251" name="Google Shape;251;p7"/>
            <p:cNvPicPr preferRelativeResize="0"/>
            <p:nvPr/>
          </p:nvPicPr>
          <p:blipFill rotWithShape="1">
            <a:blip r:embed="rId6">
              <a:alphaModFix/>
            </a:blip>
            <a:srcRect b="0" l="0" r="0" t="0"/>
            <a:stretch/>
          </p:blipFill>
          <p:spPr>
            <a:xfrm>
              <a:off x="1096586" y="4448844"/>
              <a:ext cx="283317" cy="315392"/>
            </a:xfrm>
            <a:prstGeom prst="rect">
              <a:avLst/>
            </a:prstGeom>
            <a:noFill/>
            <a:ln>
              <a:noFill/>
            </a:ln>
          </p:spPr>
        </p:pic>
        <p:pic>
          <p:nvPicPr>
            <p:cNvPr id="252" name="Google Shape;252;p7"/>
            <p:cNvPicPr preferRelativeResize="0"/>
            <p:nvPr/>
          </p:nvPicPr>
          <p:blipFill rotWithShape="1">
            <a:blip r:embed="rId7">
              <a:alphaModFix/>
            </a:blip>
            <a:srcRect b="0" l="0" r="0" t="0"/>
            <a:stretch/>
          </p:blipFill>
          <p:spPr>
            <a:xfrm>
              <a:off x="1617446" y="4823113"/>
              <a:ext cx="450329" cy="450329"/>
            </a:xfrm>
            <a:prstGeom prst="rect">
              <a:avLst/>
            </a:prstGeom>
            <a:noFill/>
            <a:ln>
              <a:noFill/>
            </a:ln>
          </p:spPr>
        </p:pic>
        <p:pic>
          <p:nvPicPr>
            <p:cNvPr id="253" name="Google Shape;253;p7"/>
            <p:cNvPicPr preferRelativeResize="0"/>
            <p:nvPr/>
          </p:nvPicPr>
          <p:blipFill rotWithShape="1">
            <a:blip r:embed="rId8">
              <a:alphaModFix/>
            </a:blip>
            <a:srcRect b="0" l="0" r="0" t="0"/>
            <a:stretch/>
          </p:blipFill>
          <p:spPr>
            <a:xfrm>
              <a:off x="2088499" y="4826398"/>
              <a:ext cx="452437" cy="452437"/>
            </a:xfrm>
            <a:prstGeom prst="rect">
              <a:avLst/>
            </a:prstGeom>
            <a:noFill/>
            <a:ln>
              <a:noFill/>
            </a:ln>
          </p:spPr>
        </p:pic>
        <p:pic>
          <p:nvPicPr>
            <p:cNvPr id="254" name="Google Shape;254;p7"/>
            <p:cNvPicPr preferRelativeResize="0"/>
            <p:nvPr/>
          </p:nvPicPr>
          <p:blipFill rotWithShape="1">
            <a:blip r:embed="rId8">
              <a:alphaModFix/>
            </a:blip>
            <a:srcRect b="0" l="0" r="0" t="0"/>
            <a:stretch/>
          </p:blipFill>
          <p:spPr>
            <a:xfrm>
              <a:off x="3014809" y="4432038"/>
              <a:ext cx="452437" cy="452437"/>
            </a:xfrm>
            <a:prstGeom prst="rect">
              <a:avLst/>
            </a:prstGeom>
            <a:noFill/>
            <a:ln>
              <a:noFill/>
            </a:ln>
          </p:spPr>
        </p:pic>
        <p:pic>
          <p:nvPicPr>
            <p:cNvPr id="255" name="Google Shape;255;p7"/>
            <p:cNvPicPr preferRelativeResize="0"/>
            <p:nvPr/>
          </p:nvPicPr>
          <p:blipFill rotWithShape="1">
            <a:blip r:embed="rId7">
              <a:alphaModFix/>
            </a:blip>
            <a:srcRect b="0" l="0" r="0" t="0"/>
            <a:stretch/>
          </p:blipFill>
          <p:spPr>
            <a:xfrm>
              <a:off x="3951309" y="4462984"/>
              <a:ext cx="450329" cy="450329"/>
            </a:xfrm>
            <a:prstGeom prst="rect">
              <a:avLst/>
            </a:prstGeom>
            <a:noFill/>
            <a:ln>
              <a:noFill/>
            </a:ln>
          </p:spPr>
        </p:pic>
        <p:pic>
          <p:nvPicPr>
            <p:cNvPr id="256" name="Google Shape;256;p7"/>
            <p:cNvPicPr preferRelativeResize="0"/>
            <p:nvPr/>
          </p:nvPicPr>
          <p:blipFill rotWithShape="1">
            <a:blip r:embed="rId8">
              <a:alphaModFix/>
            </a:blip>
            <a:srcRect b="0" l="0" r="0" t="0"/>
            <a:stretch/>
          </p:blipFill>
          <p:spPr>
            <a:xfrm>
              <a:off x="4474284" y="4453808"/>
              <a:ext cx="452437" cy="452437"/>
            </a:xfrm>
            <a:prstGeom prst="rect">
              <a:avLst/>
            </a:prstGeom>
            <a:noFill/>
            <a:ln>
              <a:noFill/>
            </a:ln>
          </p:spPr>
        </p:pic>
        <p:pic>
          <p:nvPicPr>
            <p:cNvPr id="257" name="Google Shape;257;p7"/>
            <p:cNvPicPr preferRelativeResize="0"/>
            <p:nvPr/>
          </p:nvPicPr>
          <p:blipFill rotWithShape="1">
            <a:blip r:embed="rId8">
              <a:alphaModFix/>
            </a:blip>
            <a:srcRect b="0" l="0" r="0" t="0"/>
            <a:stretch/>
          </p:blipFill>
          <p:spPr>
            <a:xfrm>
              <a:off x="7332624" y="4750313"/>
              <a:ext cx="452437" cy="452437"/>
            </a:xfrm>
            <a:prstGeom prst="rect">
              <a:avLst/>
            </a:prstGeom>
            <a:noFill/>
            <a:ln>
              <a:noFill/>
            </a:ln>
          </p:spPr>
        </p:pic>
        <p:pic>
          <p:nvPicPr>
            <p:cNvPr id="258" name="Google Shape;258;p7"/>
            <p:cNvPicPr preferRelativeResize="0"/>
            <p:nvPr/>
          </p:nvPicPr>
          <p:blipFill rotWithShape="1">
            <a:blip r:embed="rId7">
              <a:alphaModFix/>
            </a:blip>
            <a:srcRect b="0" l="0" r="0" t="0"/>
            <a:stretch/>
          </p:blipFill>
          <p:spPr>
            <a:xfrm>
              <a:off x="6845649" y="4751368"/>
              <a:ext cx="450329" cy="450329"/>
            </a:xfrm>
            <a:prstGeom prst="rect">
              <a:avLst/>
            </a:prstGeom>
            <a:noFill/>
            <a:ln>
              <a:noFill/>
            </a:ln>
          </p:spPr>
        </p:pic>
        <p:pic>
          <p:nvPicPr>
            <p:cNvPr id="259" name="Google Shape;259;p7"/>
            <p:cNvPicPr preferRelativeResize="0"/>
            <p:nvPr/>
          </p:nvPicPr>
          <p:blipFill rotWithShape="1">
            <a:blip r:embed="rId5">
              <a:alphaModFix/>
            </a:blip>
            <a:srcRect b="0" l="0" r="0" t="0"/>
            <a:stretch/>
          </p:blipFill>
          <p:spPr>
            <a:xfrm>
              <a:off x="7144900" y="4100450"/>
              <a:ext cx="318765" cy="318765"/>
            </a:xfrm>
            <a:prstGeom prst="rect">
              <a:avLst/>
            </a:prstGeom>
            <a:noFill/>
            <a:ln>
              <a:noFill/>
            </a:ln>
          </p:spPr>
        </p:pic>
        <p:pic>
          <p:nvPicPr>
            <p:cNvPr id="260" name="Google Shape;260;p7"/>
            <p:cNvPicPr preferRelativeResize="0"/>
            <p:nvPr/>
          </p:nvPicPr>
          <p:blipFill rotWithShape="1">
            <a:blip r:embed="rId6">
              <a:alphaModFix/>
            </a:blip>
            <a:srcRect b="0" l="0" r="0" t="0"/>
            <a:stretch/>
          </p:blipFill>
          <p:spPr>
            <a:xfrm>
              <a:off x="6382452" y="4291148"/>
              <a:ext cx="283317" cy="315392"/>
            </a:xfrm>
            <a:prstGeom prst="rect">
              <a:avLst/>
            </a:prstGeom>
            <a:noFill/>
            <a:ln>
              <a:noFill/>
            </a:ln>
          </p:spPr>
        </p:pic>
        <p:pic>
          <p:nvPicPr>
            <p:cNvPr id="261" name="Google Shape;261;p7"/>
            <p:cNvPicPr preferRelativeResize="0"/>
            <p:nvPr/>
          </p:nvPicPr>
          <p:blipFill rotWithShape="1">
            <a:blip r:embed="rId5">
              <a:alphaModFix/>
            </a:blip>
            <a:srcRect b="0" l="0" r="0" t="0"/>
            <a:stretch/>
          </p:blipFill>
          <p:spPr>
            <a:xfrm>
              <a:off x="6524111" y="4671136"/>
              <a:ext cx="318765" cy="318765"/>
            </a:xfrm>
            <a:prstGeom prst="rect">
              <a:avLst/>
            </a:prstGeom>
            <a:noFill/>
            <a:ln>
              <a:noFill/>
            </a:ln>
          </p:spPr>
        </p:pic>
        <p:pic>
          <p:nvPicPr>
            <p:cNvPr id="262" name="Google Shape;262;p7"/>
            <p:cNvPicPr preferRelativeResize="0"/>
            <p:nvPr/>
          </p:nvPicPr>
          <p:blipFill rotWithShape="1">
            <a:blip r:embed="rId5">
              <a:alphaModFix/>
            </a:blip>
            <a:srcRect b="0" l="0" r="0" t="0"/>
            <a:stretch/>
          </p:blipFill>
          <p:spPr>
            <a:xfrm>
              <a:off x="732398" y="3364321"/>
              <a:ext cx="318765" cy="318765"/>
            </a:xfrm>
            <a:prstGeom prst="rect">
              <a:avLst/>
            </a:prstGeom>
            <a:noFill/>
            <a:ln>
              <a:noFill/>
            </a:ln>
          </p:spPr>
        </p:pic>
        <p:sp>
          <p:nvSpPr>
            <p:cNvPr id="263" name="Google Shape;263;p7"/>
            <p:cNvSpPr/>
            <p:nvPr/>
          </p:nvSpPr>
          <p:spPr>
            <a:xfrm flipH="1" rot="5400000">
              <a:off x="3166170" y="3826706"/>
              <a:ext cx="207962" cy="555625"/>
            </a:xfrm>
            <a:prstGeom prst="downArrow">
              <a:avLst>
                <a:gd fmla="val 50000" name="adj1"/>
                <a:gd fmla="val 50083" name="adj2"/>
              </a:avLst>
            </a:prstGeom>
            <a:solidFill>
              <a:srgbClr val="C0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grpSp>
          <p:nvGrpSpPr>
            <p:cNvPr id="264" name="Google Shape;264;p7"/>
            <p:cNvGrpSpPr/>
            <p:nvPr/>
          </p:nvGrpSpPr>
          <p:grpSpPr>
            <a:xfrm>
              <a:off x="1656660" y="5428306"/>
              <a:ext cx="1026151" cy="487418"/>
              <a:chOff x="1540352" y="5310369"/>
              <a:chExt cx="1026151" cy="487418"/>
            </a:xfrm>
          </p:grpSpPr>
          <p:sp>
            <p:nvSpPr>
              <p:cNvPr id="265" name="Google Shape;265;p7"/>
              <p:cNvSpPr/>
              <p:nvPr/>
            </p:nvSpPr>
            <p:spPr>
              <a:xfrm>
                <a:off x="1987574" y="5310369"/>
                <a:ext cx="131706" cy="272689"/>
              </a:xfrm>
              <a:prstGeom prst="downArrow">
                <a:avLst>
                  <a:gd fmla="val 50000" name="adj1"/>
                  <a:gd fmla="val 50000" name="adj2"/>
                </a:avLst>
              </a:prstGeom>
              <a:solidFill>
                <a:srgbClr val="F0041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3200" u="none" cap="none" strike="noStrike">
                  <a:solidFill>
                    <a:srgbClr val="FF0000"/>
                  </a:solidFill>
                  <a:latin typeface="Arial"/>
                  <a:ea typeface="Arial"/>
                  <a:cs typeface="Arial"/>
                  <a:sym typeface="Arial"/>
                </a:endParaRPr>
              </a:p>
            </p:txBody>
          </p:sp>
          <p:sp>
            <p:nvSpPr>
              <p:cNvPr id="266" name="Google Shape;266;p7"/>
              <p:cNvSpPr txBox="1"/>
              <p:nvPr/>
            </p:nvSpPr>
            <p:spPr>
              <a:xfrm>
                <a:off x="1540352" y="5595517"/>
                <a:ext cx="1026151" cy="20227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800" u="none" cap="none" strike="noStrike">
                    <a:solidFill>
                      <a:srgbClr val="FF0000"/>
                    </a:solidFill>
                    <a:latin typeface="Arial"/>
                    <a:ea typeface="Arial"/>
                    <a:cs typeface="Arial"/>
                    <a:sym typeface="Arial"/>
                  </a:rPr>
                  <a:t>window</a:t>
                </a:r>
                <a:endParaRPr b="1" i="0" sz="800" u="none" cap="none" strike="noStrike">
                  <a:solidFill>
                    <a:srgbClr val="FF0000"/>
                  </a:solidFill>
                  <a:latin typeface="Arial"/>
                  <a:ea typeface="Arial"/>
                  <a:cs typeface="Arial"/>
                  <a:sym typeface="Arial"/>
                </a:endParaRPr>
              </a:p>
            </p:txBody>
          </p:sp>
        </p:grpSp>
        <p:grpSp>
          <p:nvGrpSpPr>
            <p:cNvPr id="267" name="Google Shape;267;p7"/>
            <p:cNvGrpSpPr/>
            <p:nvPr/>
          </p:nvGrpSpPr>
          <p:grpSpPr>
            <a:xfrm>
              <a:off x="3760431" y="5479174"/>
              <a:ext cx="1026151" cy="487418"/>
              <a:chOff x="1540352" y="5310369"/>
              <a:chExt cx="1026151" cy="487418"/>
            </a:xfrm>
          </p:grpSpPr>
          <p:sp>
            <p:nvSpPr>
              <p:cNvPr id="268" name="Google Shape;268;p7"/>
              <p:cNvSpPr/>
              <p:nvPr/>
            </p:nvSpPr>
            <p:spPr>
              <a:xfrm>
                <a:off x="1987574" y="5310369"/>
                <a:ext cx="131706" cy="272689"/>
              </a:xfrm>
              <a:prstGeom prst="downArrow">
                <a:avLst>
                  <a:gd fmla="val 50000" name="adj1"/>
                  <a:gd fmla="val 50000" name="adj2"/>
                </a:avLst>
              </a:prstGeom>
              <a:solidFill>
                <a:srgbClr val="F0041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3200" u="none" cap="none" strike="noStrike">
                  <a:solidFill>
                    <a:srgbClr val="FF0000"/>
                  </a:solidFill>
                  <a:latin typeface="Arial"/>
                  <a:ea typeface="Arial"/>
                  <a:cs typeface="Arial"/>
                  <a:sym typeface="Arial"/>
                </a:endParaRPr>
              </a:p>
            </p:txBody>
          </p:sp>
          <p:sp>
            <p:nvSpPr>
              <p:cNvPr id="269" name="Google Shape;269;p7"/>
              <p:cNvSpPr txBox="1"/>
              <p:nvPr/>
            </p:nvSpPr>
            <p:spPr>
              <a:xfrm>
                <a:off x="1540352" y="5595517"/>
                <a:ext cx="1026151" cy="20227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800" u="none" cap="none" strike="noStrike">
                    <a:solidFill>
                      <a:srgbClr val="FF0000"/>
                    </a:solidFill>
                    <a:latin typeface="Arial"/>
                    <a:ea typeface="Arial"/>
                    <a:cs typeface="Arial"/>
                    <a:sym typeface="Arial"/>
                  </a:rPr>
                  <a:t>window</a:t>
                </a:r>
                <a:endParaRPr b="1" i="0" sz="800" u="none" cap="none" strike="noStrike">
                  <a:solidFill>
                    <a:srgbClr val="FF0000"/>
                  </a:solidFill>
                  <a:latin typeface="Arial"/>
                  <a:ea typeface="Arial"/>
                  <a:cs typeface="Arial"/>
                  <a:sym typeface="Arial"/>
                </a:endParaRPr>
              </a:p>
            </p:txBody>
          </p:sp>
        </p:grpSp>
        <p:grpSp>
          <p:nvGrpSpPr>
            <p:cNvPr id="270" name="Google Shape;270;p7"/>
            <p:cNvGrpSpPr/>
            <p:nvPr/>
          </p:nvGrpSpPr>
          <p:grpSpPr>
            <a:xfrm>
              <a:off x="5284399" y="5477219"/>
              <a:ext cx="1026151" cy="487418"/>
              <a:chOff x="1540352" y="5310369"/>
              <a:chExt cx="1026151" cy="487418"/>
            </a:xfrm>
          </p:grpSpPr>
          <p:sp>
            <p:nvSpPr>
              <p:cNvPr id="271" name="Google Shape;271;p7"/>
              <p:cNvSpPr/>
              <p:nvPr/>
            </p:nvSpPr>
            <p:spPr>
              <a:xfrm>
                <a:off x="1987574" y="5310369"/>
                <a:ext cx="131706" cy="272689"/>
              </a:xfrm>
              <a:prstGeom prst="downArrow">
                <a:avLst>
                  <a:gd fmla="val 50000" name="adj1"/>
                  <a:gd fmla="val 50000" name="adj2"/>
                </a:avLst>
              </a:prstGeom>
              <a:solidFill>
                <a:srgbClr val="F0041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3200" u="none" cap="none" strike="noStrike">
                  <a:solidFill>
                    <a:srgbClr val="FF0000"/>
                  </a:solidFill>
                  <a:latin typeface="Arial"/>
                  <a:ea typeface="Arial"/>
                  <a:cs typeface="Arial"/>
                  <a:sym typeface="Arial"/>
                </a:endParaRPr>
              </a:p>
            </p:txBody>
          </p:sp>
          <p:sp>
            <p:nvSpPr>
              <p:cNvPr id="272" name="Google Shape;272;p7"/>
              <p:cNvSpPr txBox="1"/>
              <p:nvPr/>
            </p:nvSpPr>
            <p:spPr>
              <a:xfrm>
                <a:off x="1540352" y="5595517"/>
                <a:ext cx="1026151" cy="20227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800" u="none" cap="none" strike="noStrike">
                    <a:solidFill>
                      <a:srgbClr val="FF0000"/>
                    </a:solidFill>
                    <a:latin typeface="Arial"/>
                    <a:ea typeface="Arial"/>
                    <a:cs typeface="Arial"/>
                    <a:sym typeface="Arial"/>
                  </a:rPr>
                  <a:t>window</a:t>
                </a:r>
                <a:endParaRPr b="1" i="0" sz="800" u="none" cap="none" strike="noStrike">
                  <a:solidFill>
                    <a:srgbClr val="FF0000"/>
                  </a:solidFill>
                  <a:latin typeface="Arial"/>
                  <a:ea typeface="Arial"/>
                  <a:cs typeface="Arial"/>
                  <a:sym typeface="Arial"/>
                </a:endParaRPr>
              </a:p>
            </p:txBody>
          </p:sp>
        </p:grpSp>
        <p:grpSp>
          <p:nvGrpSpPr>
            <p:cNvPr id="273" name="Google Shape;273;p7"/>
            <p:cNvGrpSpPr/>
            <p:nvPr/>
          </p:nvGrpSpPr>
          <p:grpSpPr>
            <a:xfrm>
              <a:off x="4535050" y="5488574"/>
              <a:ext cx="1026151" cy="487418"/>
              <a:chOff x="1540352" y="5310369"/>
              <a:chExt cx="1026151" cy="487418"/>
            </a:xfrm>
          </p:grpSpPr>
          <p:sp>
            <p:nvSpPr>
              <p:cNvPr id="274" name="Google Shape;274;p7"/>
              <p:cNvSpPr/>
              <p:nvPr/>
            </p:nvSpPr>
            <p:spPr>
              <a:xfrm>
                <a:off x="1987574" y="5310369"/>
                <a:ext cx="131706" cy="272689"/>
              </a:xfrm>
              <a:prstGeom prst="downArrow">
                <a:avLst>
                  <a:gd fmla="val 50000" name="adj1"/>
                  <a:gd fmla="val 50000" name="adj2"/>
                </a:avLst>
              </a:prstGeom>
              <a:solidFill>
                <a:srgbClr val="F0041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3200" u="none" cap="none" strike="noStrike">
                  <a:solidFill>
                    <a:srgbClr val="FF0000"/>
                  </a:solidFill>
                  <a:latin typeface="Arial"/>
                  <a:ea typeface="Arial"/>
                  <a:cs typeface="Arial"/>
                  <a:sym typeface="Arial"/>
                </a:endParaRPr>
              </a:p>
            </p:txBody>
          </p:sp>
          <p:sp>
            <p:nvSpPr>
              <p:cNvPr id="275" name="Google Shape;275;p7"/>
              <p:cNvSpPr txBox="1"/>
              <p:nvPr/>
            </p:nvSpPr>
            <p:spPr>
              <a:xfrm>
                <a:off x="1540352" y="5595517"/>
                <a:ext cx="1026151" cy="20227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800" u="none" cap="none" strike="noStrike">
                    <a:solidFill>
                      <a:srgbClr val="FF0000"/>
                    </a:solidFill>
                    <a:latin typeface="Arial"/>
                    <a:ea typeface="Arial"/>
                    <a:cs typeface="Arial"/>
                    <a:sym typeface="Arial"/>
                  </a:rPr>
                  <a:t>window</a:t>
                </a:r>
                <a:endParaRPr b="1" i="0" sz="800" u="none" cap="none" strike="noStrike">
                  <a:solidFill>
                    <a:srgbClr val="FF0000"/>
                  </a:solidFill>
                  <a:latin typeface="Arial"/>
                  <a:ea typeface="Arial"/>
                  <a:cs typeface="Arial"/>
                  <a:sym typeface="Arial"/>
                </a:endParaRPr>
              </a:p>
            </p:txBody>
          </p:sp>
        </p:grpSp>
        <p:grpSp>
          <p:nvGrpSpPr>
            <p:cNvPr id="276" name="Google Shape;276;p7"/>
            <p:cNvGrpSpPr/>
            <p:nvPr/>
          </p:nvGrpSpPr>
          <p:grpSpPr>
            <a:xfrm>
              <a:off x="6002802" y="5497151"/>
              <a:ext cx="1026151" cy="487418"/>
              <a:chOff x="1540352" y="5310369"/>
              <a:chExt cx="1026151" cy="487418"/>
            </a:xfrm>
          </p:grpSpPr>
          <p:sp>
            <p:nvSpPr>
              <p:cNvPr id="277" name="Google Shape;277;p7"/>
              <p:cNvSpPr/>
              <p:nvPr/>
            </p:nvSpPr>
            <p:spPr>
              <a:xfrm>
                <a:off x="1987574" y="5310369"/>
                <a:ext cx="131706" cy="272689"/>
              </a:xfrm>
              <a:prstGeom prst="downArrow">
                <a:avLst>
                  <a:gd fmla="val 50000" name="adj1"/>
                  <a:gd fmla="val 50000" name="adj2"/>
                </a:avLst>
              </a:prstGeom>
              <a:solidFill>
                <a:srgbClr val="F0041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3200" u="none" cap="none" strike="noStrike">
                  <a:solidFill>
                    <a:srgbClr val="FF0000"/>
                  </a:solidFill>
                  <a:latin typeface="Arial"/>
                  <a:ea typeface="Arial"/>
                  <a:cs typeface="Arial"/>
                  <a:sym typeface="Arial"/>
                </a:endParaRPr>
              </a:p>
            </p:txBody>
          </p:sp>
          <p:sp>
            <p:nvSpPr>
              <p:cNvPr id="278" name="Google Shape;278;p7"/>
              <p:cNvSpPr txBox="1"/>
              <p:nvPr/>
            </p:nvSpPr>
            <p:spPr>
              <a:xfrm>
                <a:off x="1540352" y="5595517"/>
                <a:ext cx="1026151" cy="20227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800" u="none" cap="none" strike="noStrike">
                    <a:solidFill>
                      <a:srgbClr val="FF0000"/>
                    </a:solidFill>
                    <a:latin typeface="Arial"/>
                    <a:ea typeface="Arial"/>
                    <a:cs typeface="Arial"/>
                    <a:sym typeface="Arial"/>
                  </a:rPr>
                  <a:t>window</a:t>
                </a:r>
                <a:endParaRPr b="1" i="0" sz="800" u="none" cap="none" strike="noStrike">
                  <a:solidFill>
                    <a:srgbClr val="FF0000"/>
                  </a:solidFill>
                  <a:latin typeface="Arial"/>
                  <a:ea typeface="Arial"/>
                  <a:cs typeface="Arial"/>
                  <a:sym typeface="Arial"/>
                </a:endParaRPr>
              </a:p>
            </p:txBody>
          </p:sp>
        </p:grpSp>
        <p:grpSp>
          <p:nvGrpSpPr>
            <p:cNvPr id="279" name="Google Shape;279;p7"/>
            <p:cNvGrpSpPr/>
            <p:nvPr/>
          </p:nvGrpSpPr>
          <p:grpSpPr>
            <a:xfrm>
              <a:off x="6829438" y="5486993"/>
              <a:ext cx="1026151" cy="487418"/>
              <a:chOff x="1540352" y="5310369"/>
              <a:chExt cx="1026151" cy="487418"/>
            </a:xfrm>
          </p:grpSpPr>
          <p:sp>
            <p:nvSpPr>
              <p:cNvPr id="280" name="Google Shape;280;p7"/>
              <p:cNvSpPr/>
              <p:nvPr/>
            </p:nvSpPr>
            <p:spPr>
              <a:xfrm>
                <a:off x="1987574" y="5310369"/>
                <a:ext cx="131706" cy="272689"/>
              </a:xfrm>
              <a:prstGeom prst="downArrow">
                <a:avLst>
                  <a:gd fmla="val 50000" name="adj1"/>
                  <a:gd fmla="val 50000" name="adj2"/>
                </a:avLst>
              </a:prstGeom>
              <a:solidFill>
                <a:srgbClr val="F0041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3200" u="none" cap="none" strike="noStrike">
                  <a:solidFill>
                    <a:srgbClr val="FF0000"/>
                  </a:solidFill>
                  <a:latin typeface="Arial"/>
                  <a:ea typeface="Arial"/>
                  <a:cs typeface="Arial"/>
                  <a:sym typeface="Arial"/>
                </a:endParaRPr>
              </a:p>
            </p:txBody>
          </p:sp>
          <p:sp>
            <p:nvSpPr>
              <p:cNvPr id="281" name="Google Shape;281;p7"/>
              <p:cNvSpPr txBox="1"/>
              <p:nvPr/>
            </p:nvSpPr>
            <p:spPr>
              <a:xfrm>
                <a:off x="1540352" y="5595517"/>
                <a:ext cx="1026151" cy="20227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800" u="none" cap="none" strike="noStrike">
                    <a:solidFill>
                      <a:srgbClr val="FF0000"/>
                    </a:solidFill>
                    <a:latin typeface="Arial"/>
                    <a:ea typeface="Arial"/>
                    <a:cs typeface="Arial"/>
                    <a:sym typeface="Arial"/>
                  </a:rPr>
                  <a:t>window</a:t>
                </a:r>
                <a:endParaRPr b="1" i="0" sz="800" u="none" cap="none" strike="noStrike">
                  <a:solidFill>
                    <a:srgbClr val="FF0000"/>
                  </a:solidFill>
                  <a:latin typeface="Arial"/>
                  <a:ea typeface="Arial"/>
                  <a:cs typeface="Arial"/>
                  <a:sym typeface="Arial"/>
                </a:endParaRPr>
              </a:p>
            </p:txBody>
          </p:sp>
        </p:grpSp>
        <p:grpSp>
          <p:nvGrpSpPr>
            <p:cNvPr id="282" name="Google Shape;282;p7"/>
            <p:cNvGrpSpPr/>
            <p:nvPr/>
          </p:nvGrpSpPr>
          <p:grpSpPr>
            <a:xfrm>
              <a:off x="7941352" y="5537946"/>
              <a:ext cx="1026151" cy="471470"/>
              <a:chOff x="1564014" y="5310369"/>
              <a:chExt cx="1026151" cy="471470"/>
            </a:xfrm>
          </p:grpSpPr>
          <p:sp>
            <p:nvSpPr>
              <p:cNvPr id="283" name="Google Shape;283;p7"/>
              <p:cNvSpPr/>
              <p:nvPr/>
            </p:nvSpPr>
            <p:spPr>
              <a:xfrm>
                <a:off x="1987574" y="5310369"/>
                <a:ext cx="131706" cy="272689"/>
              </a:xfrm>
              <a:prstGeom prst="downArrow">
                <a:avLst>
                  <a:gd fmla="val 50000" name="adj1"/>
                  <a:gd fmla="val 50000" name="adj2"/>
                </a:avLst>
              </a:prstGeom>
              <a:solidFill>
                <a:srgbClr val="F0041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3200" u="none" cap="none" strike="noStrike">
                  <a:solidFill>
                    <a:srgbClr val="FF0000"/>
                  </a:solidFill>
                  <a:latin typeface="Arial"/>
                  <a:ea typeface="Arial"/>
                  <a:cs typeface="Arial"/>
                  <a:sym typeface="Arial"/>
                </a:endParaRPr>
              </a:p>
            </p:txBody>
          </p:sp>
          <p:sp>
            <p:nvSpPr>
              <p:cNvPr id="284" name="Google Shape;284;p7"/>
              <p:cNvSpPr txBox="1"/>
              <p:nvPr/>
            </p:nvSpPr>
            <p:spPr>
              <a:xfrm>
                <a:off x="1564014" y="5579569"/>
                <a:ext cx="1026151" cy="20227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800" u="none" cap="none" strike="noStrike">
                    <a:solidFill>
                      <a:srgbClr val="FF0000"/>
                    </a:solidFill>
                    <a:latin typeface="Arial"/>
                    <a:ea typeface="Arial"/>
                    <a:cs typeface="Arial"/>
                    <a:sym typeface="Arial"/>
                  </a:rPr>
                  <a:t>window</a:t>
                </a:r>
                <a:endParaRPr b="1" i="0" sz="800" u="none" cap="none" strike="noStrike">
                  <a:solidFill>
                    <a:srgbClr val="FF0000"/>
                  </a:solidFill>
                  <a:latin typeface="Arial"/>
                  <a:ea typeface="Arial"/>
                  <a:cs typeface="Arial"/>
                  <a:sym typeface="Arial"/>
                </a:endParaRPr>
              </a:p>
            </p:txBody>
          </p:sp>
        </p:grpSp>
        <p:pic>
          <p:nvPicPr>
            <p:cNvPr id="285" name="Google Shape;285;p7"/>
            <p:cNvPicPr preferRelativeResize="0"/>
            <p:nvPr/>
          </p:nvPicPr>
          <p:blipFill rotWithShape="1">
            <a:blip r:embed="rId7">
              <a:alphaModFix/>
            </a:blip>
            <a:srcRect b="0" l="0" r="0" t="0"/>
            <a:stretch/>
          </p:blipFill>
          <p:spPr>
            <a:xfrm>
              <a:off x="6871208" y="2865752"/>
              <a:ext cx="450329" cy="450329"/>
            </a:xfrm>
            <a:prstGeom prst="rect">
              <a:avLst/>
            </a:prstGeom>
            <a:noFill/>
            <a:ln>
              <a:noFill/>
            </a:ln>
          </p:spPr>
        </p:pic>
        <p:pic>
          <p:nvPicPr>
            <p:cNvPr id="286" name="Google Shape;286;p7"/>
            <p:cNvPicPr preferRelativeResize="0"/>
            <p:nvPr/>
          </p:nvPicPr>
          <p:blipFill rotWithShape="1">
            <a:blip r:embed="rId8">
              <a:alphaModFix/>
            </a:blip>
            <a:srcRect b="0" l="0" r="0" t="0"/>
            <a:stretch/>
          </p:blipFill>
          <p:spPr>
            <a:xfrm>
              <a:off x="8377155" y="4782771"/>
              <a:ext cx="452437" cy="452437"/>
            </a:xfrm>
            <a:prstGeom prst="rect">
              <a:avLst/>
            </a:prstGeom>
            <a:noFill/>
            <a:ln>
              <a:noFill/>
            </a:ln>
          </p:spPr>
        </p:pic>
      </p:grpSp>
      <p:pic>
        <p:nvPicPr>
          <p:cNvPr id="287" name="Google Shape;287;p7"/>
          <p:cNvPicPr preferRelativeResize="0"/>
          <p:nvPr/>
        </p:nvPicPr>
        <p:blipFill rotWithShape="1">
          <a:blip r:embed="rId9">
            <a:alphaModFix/>
          </a:blip>
          <a:srcRect b="0" l="0" r="0" t="0"/>
          <a:stretch/>
        </p:blipFill>
        <p:spPr>
          <a:xfrm>
            <a:off x="8214811" y="3836153"/>
            <a:ext cx="754984" cy="377677"/>
          </a:xfrm>
          <a:prstGeom prst="rect">
            <a:avLst/>
          </a:prstGeom>
          <a:noFill/>
          <a:ln>
            <a:noFill/>
          </a:ln>
        </p:spPr>
      </p:pic>
      <p:pic>
        <p:nvPicPr>
          <p:cNvPr id="288" name="Google Shape;288;p7"/>
          <p:cNvPicPr preferRelativeResize="0"/>
          <p:nvPr/>
        </p:nvPicPr>
        <p:blipFill rotWithShape="1">
          <a:blip r:embed="rId9">
            <a:alphaModFix/>
          </a:blip>
          <a:srcRect b="0" l="0" r="0" t="0"/>
          <a:stretch/>
        </p:blipFill>
        <p:spPr>
          <a:xfrm flipH="1">
            <a:off x="5240689" y="3455205"/>
            <a:ext cx="728196" cy="364277"/>
          </a:xfrm>
          <a:prstGeom prst="rect">
            <a:avLst/>
          </a:prstGeom>
          <a:noFill/>
          <a:ln>
            <a:noFill/>
          </a:ln>
        </p:spPr>
      </p:pic>
      <p:pic>
        <p:nvPicPr>
          <p:cNvPr id="289" name="Google Shape;289;p7"/>
          <p:cNvPicPr preferRelativeResize="0"/>
          <p:nvPr/>
        </p:nvPicPr>
        <p:blipFill rotWithShape="1">
          <a:blip r:embed="rId9">
            <a:alphaModFix/>
          </a:blip>
          <a:srcRect b="0" l="0" r="0" t="0"/>
          <a:stretch/>
        </p:blipFill>
        <p:spPr>
          <a:xfrm flipH="1">
            <a:off x="2114894" y="3455205"/>
            <a:ext cx="728196" cy="364277"/>
          </a:xfrm>
          <a:prstGeom prst="rect">
            <a:avLst/>
          </a:prstGeom>
          <a:noFill/>
          <a:ln>
            <a:noFill/>
          </a:ln>
        </p:spPr>
      </p:pic>
      <p:pic>
        <p:nvPicPr>
          <p:cNvPr id="290" name="Google Shape;290;p7"/>
          <p:cNvPicPr preferRelativeResize="0"/>
          <p:nvPr/>
        </p:nvPicPr>
        <p:blipFill rotWithShape="1">
          <a:blip r:embed="rId7">
            <a:alphaModFix/>
          </a:blip>
          <a:srcRect b="0" l="0" r="0" t="0"/>
          <a:stretch/>
        </p:blipFill>
        <p:spPr>
          <a:xfrm>
            <a:off x="8011658" y="4331668"/>
            <a:ext cx="450329" cy="450329"/>
          </a:xfrm>
          <a:prstGeom prst="rect">
            <a:avLst/>
          </a:prstGeom>
          <a:noFill/>
          <a:ln>
            <a:noFill/>
          </a:ln>
        </p:spPr>
      </p:pic>
      <p:pic>
        <p:nvPicPr>
          <p:cNvPr id="291" name="Google Shape;291;p7"/>
          <p:cNvPicPr preferRelativeResize="0"/>
          <p:nvPr/>
        </p:nvPicPr>
        <p:blipFill rotWithShape="1">
          <a:blip r:embed="rId10">
            <a:alphaModFix/>
          </a:blip>
          <a:srcRect b="3798" l="6643" r="5658" t="3800"/>
          <a:stretch/>
        </p:blipFill>
        <p:spPr>
          <a:xfrm>
            <a:off x="7571275" y="3662188"/>
            <a:ext cx="316910" cy="313350"/>
          </a:xfrm>
          <a:prstGeom prst="rect">
            <a:avLst/>
          </a:prstGeom>
          <a:noFill/>
          <a:ln>
            <a:noFill/>
          </a:ln>
        </p:spPr>
      </p:pic>
      <p:pic>
        <p:nvPicPr>
          <p:cNvPr id="292" name="Google Shape;292;p7"/>
          <p:cNvPicPr preferRelativeResize="0"/>
          <p:nvPr/>
        </p:nvPicPr>
        <p:blipFill rotWithShape="1">
          <a:blip r:embed="rId10">
            <a:alphaModFix/>
          </a:blip>
          <a:srcRect b="3798" l="6643" r="5658" t="3800"/>
          <a:stretch/>
        </p:blipFill>
        <p:spPr>
          <a:xfrm>
            <a:off x="1174803" y="3566429"/>
            <a:ext cx="316910" cy="313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8"/>
          <p:cNvSpPr txBox="1"/>
          <p:nvPr>
            <p:ph type="title"/>
          </p:nvPr>
        </p:nvSpPr>
        <p:spPr>
          <a:xfrm>
            <a:off x="382431" y="247349"/>
            <a:ext cx="8153399"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a:t>Basic safety requirements</a:t>
            </a:r>
            <a:endParaRPr/>
          </a:p>
        </p:txBody>
      </p:sp>
      <p:sp>
        <p:nvSpPr>
          <p:cNvPr id="298" name="Google Shape;298;p8"/>
          <p:cNvSpPr txBox="1"/>
          <p:nvPr>
            <p:ph idx="12" type="sldNum"/>
          </p:nvPr>
        </p:nvSpPr>
        <p:spPr>
          <a:xfrm>
            <a:off x="152400" y="6375400"/>
            <a:ext cx="515040" cy="2286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fld id="{00000000-1234-1234-1234-123412341234}" type="slidenum">
              <a:rPr lang="en-GB" sz="1200"/>
              <a:t>‹#›</a:t>
            </a:fld>
            <a:r>
              <a:rPr lang="en-GB" sz="1200"/>
              <a:t> / 24</a:t>
            </a:r>
            <a:endParaRPr sz="1050"/>
          </a:p>
        </p:txBody>
      </p:sp>
      <p:sp>
        <p:nvSpPr>
          <p:cNvPr id="299" name="Google Shape;299;p8"/>
          <p:cNvSpPr/>
          <p:nvPr/>
        </p:nvSpPr>
        <p:spPr>
          <a:xfrm>
            <a:off x="293158" y="922066"/>
            <a:ext cx="8455306"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u="sng" cap="none" strike="noStrike">
                <a:solidFill>
                  <a:schemeClr val="dk1"/>
                </a:solidFill>
                <a:latin typeface="Arial"/>
                <a:ea typeface="Arial"/>
                <a:cs typeface="Arial"/>
                <a:sym typeface="Arial"/>
              </a:rPr>
              <a:t>Molecular Biophysics Facility (CSSB)</a:t>
            </a:r>
            <a:endParaRPr b="0" i="0" sz="1900" u="sng" cap="none" strike="noStrike">
              <a:solidFill>
                <a:srgbClr val="0000CC"/>
              </a:solidFill>
              <a:latin typeface="Arial"/>
              <a:ea typeface="Arial"/>
              <a:cs typeface="Arial"/>
              <a:sym typeface="Arial"/>
            </a:endParaRPr>
          </a:p>
          <a:p>
            <a:pPr indent="0" lvl="0" marL="0" marR="0" rtl="0" algn="l">
              <a:spcBef>
                <a:spcPts val="0"/>
              </a:spcBef>
              <a:spcAft>
                <a:spcPts val="0"/>
              </a:spcAft>
              <a:buNone/>
            </a:pPr>
            <a:r>
              <a:t/>
            </a:r>
            <a:endParaRPr b="0" i="0" sz="1600" u="sng" cap="none" strike="noStrike">
              <a:solidFill>
                <a:srgbClr val="0000CC"/>
              </a:solidFill>
              <a:latin typeface="Arial"/>
              <a:ea typeface="Arial"/>
              <a:cs typeface="Arial"/>
              <a:sym typeface="Arial"/>
            </a:endParaRPr>
          </a:p>
        </p:txBody>
      </p:sp>
      <p:pic>
        <p:nvPicPr>
          <p:cNvPr id="300" name="Google Shape;300;p8"/>
          <p:cNvPicPr preferRelativeResize="0"/>
          <p:nvPr/>
        </p:nvPicPr>
        <p:blipFill rotWithShape="1">
          <a:blip r:embed="rId3">
            <a:alphaModFix/>
          </a:blip>
          <a:srcRect b="7174" l="5992" r="0" t="8168"/>
          <a:stretch/>
        </p:blipFill>
        <p:spPr>
          <a:xfrm>
            <a:off x="1313913" y="1498478"/>
            <a:ext cx="6290435" cy="424847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9"/>
          <p:cNvSpPr txBox="1"/>
          <p:nvPr>
            <p:ph idx="12" type="sldNum"/>
          </p:nvPr>
        </p:nvSpPr>
        <p:spPr>
          <a:xfrm>
            <a:off x="152400" y="6375400"/>
            <a:ext cx="531168" cy="228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1200"/>
              <a:buFont typeface="Arial"/>
              <a:buNone/>
            </a:pPr>
            <a:fld id="{00000000-1234-1234-1234-123412341234}" type="slidenum">
              <a:rPr b="0" i="0" lang="en-GB" sz="1200" u="none" cap="none" strike="noStrike">
                <a:solidFill>
                  <a:srgbClr val="FFFFFF"/>
                </a:solidFill>
                <a:latin typeface="Arial"/>
                <a:ea typeface="Arial"/>
                <a:cs typeface="Arial"/>
                <a:sym typeface="Arial"/>
              </a:rPr>
              <a:t>‹#›</a:t>
            </a:fld>
            <a:r>
              <a:rPr b="0" i="0" lang="en-GB" sz="1200" u="none" cap="none" strike="noStrike">
                <a:solidFill>
                  <a:srgbClr val="FFFFFF"/>
                </a:solidFill>
                <a:latin typeface="Arial"/>
                <a:ea typeface="Arial"/>
                <a:cs typeface="Arial"/>
                <a:sym typeface="Arial"/>
              </a:rPr>
              <a:t> / 24</a:t>
            </a:r>
            <a:endParaRPr b="0" i="0" sz="1000" u="none" cap="none" strike="noStrike">
              <a:solidFill>
                <a:srgbClr val="FFFFFF"/>
              </a:solidFill>
              <a:latin typeface="Arial"/>
              <a:ea typeface="Arial"/>
              <a:cs typeface="Arial"/>
              <a:sym typeface="Arial"/>
            </a:endParaRPr>
          </a:p>
        </p:txBody>
      </p:sp>
      <p:sp>
        <p:nvSpPr>
          <p:cNvPr id="306" name="Google Shape;306;p9"/>
          <p:cNvSpPr txBox="1"/>
          <p:nvPr>
            <p:ph type="title"/>
          </p:nvPr>
        </p:nvSpPr>
        <p:spPr>
          <a:xfrm>
            <a:off x="383822" y="240991"/>
            <a:ext cx="8153399" cy="7620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None/>
            </a:pPr>
            <a:r>
              <a:rPr lang="en-GB"/>
              <a:t>Basic safety requirements</a:t>
            </a:r>
            <a:endParaRPr/>
          </a:p>
        </p:txBody>
      </p:sp>
      <p:sp>
        <p:nvSpPr>
          <p:cNvPr id="307" name="Google Shape;307;p9"/>
          <p:cNvSpPr txBox="1"/>
          <p:nvPr>
            <p:ph idx="1" type="body"/>
          </p:nvPr>
        </p:nvSpPr>
        <p:spPr>
          <a:xfrm>
            <a:off x="323850" y="1268759"/>
            <a:ext cx="8431213" cy="4392265"/>
          </a:xfrm>
          <a:prstGeom prst="rect">
            <a:avLst/>
          </a:prstGeom>
          <a:noFill/>
          <a:ln>
            <a:noFill/>
          </a:ln>
        </p:spPr>
        <p:txBody>
          <a:bodyPr anchorCtr="0" anchor="t" bIns="0" lIns="0" spcFirstLastPara="1" rIns="0" wrap="square" tIns="0">
            <a:noAutofit/>
          </a:bodyPr>
          <a:lstStyle/>
          <a:p>
            <a:pPr indent="-171450" lvl="0" marL="171450" rtl="0" algn="l">
              <a:spcBef>
                <a:spcPts val="0"/>
              </a:spcBef>
              <a:spcAft>
                <a:spcPts val="0"/>
              </a:spcAft>
              <a:buSzPts val="1800"/>
              <a:buFont typeface="Arial"/>
              <a:buChar char="•"/>
            </a:pPr>
            <a:r>
              <a:rPr lang="en-GB" sz="1800"/>
              <a:t>Do not block or impede access to stairways, emergency exits or escape routes with clutter, garbage or slipping hazards (e.g. melting ice).</a:t>
            </a:r>
            <a:endParaRPr sz="1800"/>
          </a:p>
          <a:p>
            <a:pPr indent="-171450" lvl="0" marL="171450" rtl="0" algn="l">
              <a:spcBef>
                <a:spcPts val="1200"/>
              </a:spcBef>
              <a:spcAft>
                <a:spcPts val="0"/>
              </a:spcAft>
              <a:buSzPts val="1800"/>
              <a:buFont typeface="Arial"/>
              <a:buChar char="•"/>
            </a:pPr>
            <a:r>
              <a:rPr lang="en-GB" sz="1800"/>
              <a:t>Fire doors must remain closed.</a:t>
            </a:r>
            <a:endParaRPr/>
          </a:p>
          <a:p>
            <a:pPr indent="-171450" lvl="0" marL="171450" rtl="0" algn="l">
              <a:spcBef>
                <a:spcPts val="1200"/>
              </a:spcBef>
              <a:spcAft>
                <a:spcPts val="0"/>
              </a:spcAft>
              <a:buSzPts val="1800"/>
              <a:buFont typeface="Arial"/>
              <a:buChar char="•"/>
            </a:pPr>
            <a:r>
              <a:rPr lang="en-GB" sz="1800"/>
              <a:t>Close the windows and doors of the laboratories prior to leaving.</a:t>
            </a:r>
            <a:endParaRPr/>
          </a:p>
          <a:p>
            <a:pPr indent="-171450" lvl="0" marL="171450" rtl="0" algn="l">
              <a:spcBef>
                <a:spcPts val="1200"/>
              </a:spcBef>
              <a:spcAft>
                <a:spcPts val="0"/>
              </a:spcAft>
              <a:buSzPts val="1800"/>
              <a:buFont typeface="Arial"/>
              <a:buChar char="•"/>
            </a:pPr>
            <a:r>
              <a:rPr lang="en-GB" sz="1800"/>
              <a:t>Do not endanger yourself or others at any time.</a:t>
            </a:r>
            <a:endParaRPr/>
          </a:p>
          <a:p>
            <a:pPr indent="-57150" lvl="0" marL="171450" rtl="0" algn="l">
              <a:spcBef>
                <a:spcPts val="1200"/>
              </a:spcBef>
              <a:spcAft>
                <a:spcPts val="0"/>
              </a:spcAft>
              <a:buSzPts val="1800"/>
              <a:buFont typeface="Arial"/>
              <a:buNone/>
            </a:pPr>
            <a:r>
              <a:t/>
            </a:r>
            <a:endParaRPr sz="1800"/>
          </a:p>
          <a:p>
            <a:pPr indent="-57150" lvl="0" marL="171450" rtl="0" algn="l">
              <a:spcBef>
                <a:spcPts val="1200"/>
              </a:spcBef>
              <a:spcAft>
                <a:spcPts val="0"/>
              </a:spcAft>
              <a:buSzPts val="1800"/>
              <a:buFont typeface="Arial"/>
              <a:buNone/>
            </a:pPr>
            <a:r>
              <a:t/>
            </a:r>
            <a:endParaRPr sz="1800"/>
          </a:p>
          <a:p>
            <a:pPr indent="-57150" lvl="0" marL="171450" rtl="0" algn="l">
              <a:spcBef>
                <a:spcPts val="1200"/>
              </a:spcBef>
              <a:spcAft>
                <a:spcPts val="0"/>
              </a:spcAft>
              <a:buSzPts val="1800"/>
              <a:buFont typeface="Arial"/>
              <a:buNone/>
            </a:pPr>
            <a:r>
              <a:t/>
            </a:r>
            <a:endParaRPr sz="1800"/>
          </a:p>
          <a:p>
            <a:pPr indent="-57150" lvl="0" marL="171450" rtl="0" algn="l">
              <a:spcBef>
                <a:spcPts val="1200"/>
              </a:spcBef>
              <a:spcAft>
                <a:spcPts val="0"/>
              </a:spcAft>
              <a:buSzPts val="1800"/>
              <a:buFont typeface="Arial"/>
              <a:buNone/>
            </a:pPr>
            <a:r>
              <a:t/>
            </a:r>
            <a:endParaRPr sz="1800"/>
          </a:p>
        </p:txBody>
      </p:sp>
      <p:sp>
        <p:nvSpPr>
          <p:cNvPr id="308" name="Google Shape;308;p9"/>
          <p:cNvSpPr txBox="1"/>
          <p:nvPr/>
        </p:nvSpPr>
        <p:spPr>
          <a:xfrm>
            <a:off x="2141742" y="3425561"/>
            <a:ext cx="1997663"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600" u="none" cap="none" strike="noStrike">
                <a:solidFill>
                  <a:schemeClr val="dk1"/>
                </a:solidFill>
                <a:latin typeface="Arial"/>
                <a:ea typeface="Arial"/>
                <a:cs typeface="Arial"/>
                <a:sym typeface="Arial"/>
              </a:rPr>
              <a:t>Emergency escape </a:t>
            </a:r>
            <a:br>
              <a:rPr b="0" i="0" lang="en-GB" sz="1600" u="none" cap="none" strike="noStrike">
                <a:solidFill>
                  <a:schemeClr val="dk1"/>
                </a:solidFill>
                <a:latin typeface="Arial"/>
                <a:ea typeface="Arial"/>
                <a:cs typeface="Arial"/>
                <a:sym typeface="Arial"/>
              </a:rPr>
            </a:br>
            <a:r>
              <a:rPr b="0" i="0" lang="en-GB" sz="1600" u="none" cap="none" strike="noStrike">
                <a:solidFill>
                  <a:schemeClr val="dk1"/>
                </a:solidFill>
                <a:latin typeface="Arial"/>
                <a:ea typeface="Arial"/>
                <a:cs typeface="Arial"/>
                <a:sym typeface="Arial"/>
              </a:rPr>
              <a:t>route sign</a:t>
            </a:r>
            <a:endParaRPr b="0" i="0" sz="3200" u="none" cap="none" strike="noStrike">
              <a:solidFill>
                <a:schemeClr val="dk1"/>
              </a:solidFill>
              <a:latin typeface="Arial"/>
              <a:ea typeface="Arial"/>
              <a:cs typeface="Arial"/>
              <a:sym typeface="Arial"/>
            </a:endParaRPr>
          </a:p>
        </p:txBody>
      </p:sp>
      <p:pic>
        <p:nvPicPr>
          <p:cNvPr id="309" name="Google Shape;309;p9"/>
          <p:cNvPicPr preferRelativeResize="0"/>
          <p:nvPr/>
        </p:nvPicPr>
        <p:blipFill rotWithShape="1">
          <a:blip r:embed="rId3">
            <a:alphaModFix/>
          </a:blip>
          <a:srcRect b="0" l="0" r="0" t="0"/>
          <a:stretch/>
        </p:blipFill>
        <p:spPr>
          <a:xfrm>
            <a:off x="5454848" y="3996239"/>
            <a:ext cx="620294" cy="620294"/>
          </a:xfrm>
          <a:prstGeom prst="rect">
            <a:avLst/>
          </a:prstGeom>
          <a:noFill/>
          <a:ln>
            <a:noFill/>
          </a:ln>
        </p:spPr>
      </p:pic>
      <p:sp>
        <p:nvSpPr>
          <p:cNvPr id="310" name="Google Shape;310;p9"/>
          <p:cNvSpPr txBox="1"/>
          <p:nvPr/>
        </p:nvSpPr>
        <p:spPr>
          <a:xfrm>
            <a:off x="4965737" y="3425561"/>
            <a:ext cx="159851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600" u="none" cap="none" strike="noStrike">
                <a:solidFill>
                  <a:schemeClr val="dk1"/>
                </a:solidFill>
                <a:latin typeface="Arial"/>
                <a:ea typeface="Arial"/>
                <a:cs typeface="Arial"/>
                <a:sym typeface="Arial"/>
              </a:rPr>
              <a:t>Emergency exit</a:t>
            </a:r>
            <a:br>
              <a:rPr b="0" i="0" lang="en-GB" sz="1600" u="none" cap="none" strike="noStrike">
                <a:solidFill>
                  <a:schemeClr val="dk1"/>
                </a:solidFill>
                <a:latin typeface="Arial"/>
                <a:ea typeface="Arial"/>
                <a:cs typeface="Arial"/>
                <a:sym typeface="Arial"/>
              </a:rPr>
            </a:br>
            <a:r>
              <a:rPr b="0" i="0" lang="en-GB" sz="1600" u="none" cap="none" strike="noStrike">
                <a:solidFill>
                  <a:schemeClr val="dk1"/>
                </a:solidFill>
                <a:latin typeface="Arial"/>
                <a:ea typeface="Arial"/>
                <a:cs typeface="Arial"/>
                <a:sym typeface="Arial"/>
              </a:rPr>
              <a:t>sign</a:t>
            </a:r>
            <a:endParaRPr b="0" i="0" sz="3200" u="none" cap="none" strike="noStrike">
              <a:solidFill>
                <a:schemeClr val="dk1"/>
              </a:solidFill>
              <a:latin typeface="Arial"/>
              <a:ea typeface="Arial"/>
              <a:cs typeface="Arial"/>
              <a:sym typeface="Arial"/>
            </a:endParaRPr>
          </a:p>
        </p:txBody>
      </p:sp>
      <p:pic>
        <p:nvPicPr>
          <p:cNvPr id="311" name="Google Shape;311;p9"/>
          <p:cNvPicPr preferRelativeResize="0"/>
          <p:nvPr/>
        </p:nvPicPr>
        <p:blipFill rotWithShape="1">
          <a:blip r:embed="rId4">
            <a:alphaModFix/>
          </a:blip>
          <a:srcRect b="0" l="0" r="0" t="0"/>
          <a:stretch/>
        </p:blipFill>
        <p:spPr>
          <a:xfrm>
            <a:off x="2538226" y="4005064"/>
            <a:ext cx="1204696" cy="60264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Leere Präsentation">
  <a:themeElements>
    <a:clrScheme name="Leere Präsentation 2">
      <a:dk1>
        <a:srgbClr val="000000"/>
      </a:dk1>
      <a:lt1>
        <a:srgbClr val="DCDCDC"/>
      </a:lt1>
      <a:dk2>
        <a:srgbClr val="007E82"/>
      </a:dk2>
      <a:lt2>
        <a:srgbClr val="7D7D7D"/>
      </a:lt2>
      <a:accent1>
        <a:srgbClr val="72AD46"/>
      </a:accent1>
      <a:accent2>
        <a:srgbClr val="DF001A"/>
      </a:accent2>
      <a:accent3>
        <a:srgbClr val="EBEBEB"/>
      </a:accent3>
      <a:accent4>
        <a:srgbClr val="000000"/>
      </a:accent4>
      <a:accent5>
        <a:srgbClr val="BCD3B0"/>
      </a:accent5>
      <a:accent6>
        <a:srgbClr val="CA0016"/>
      </a:accent6>
      <a:hlink>
        <a:srgbClr val="007E82"/>
      </a:hlink>
      <a:folHlink>
        <a:srgbClr val="72AD4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2013-05-27T09:14:50Z</dcterms:created>
  <dc:creator>Cy Jeffries</dc:creator>
</cp:coreProperties>
</file>