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4006" r:id="rId1"/>
  </p:sldMasterIdLst>
  <p:notesMasterIdLst>
    <p:notesMasterId r:id="rId3"/>
  </p:notesMasterIdLst>
  <p:handoutMasterIdLst>
    <p:handoutMasterId r:id="rId4"/>
  </p:handoutMasterIdLst>
  <p:sldIdLst>
    <p:sldId id="284" r:id="rId2"/>
  </p:sldIdLst>
  <p:sldSz cx="30275213" cy="4280376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2276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2338429" algn="l" rtl="0" eaLnBrk="0" fontAlgn="base" hangingPunct="0">
      <a:spcBef>
        <a:spcPct val="0"/>
      </a:spcBef>
      <a:spcAft>
        <a:spcPct val="0"/>
      </a:spcAft>
      <a:defRPr sz="12276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4676858" algn="l" rtl="0" eaLnBrk="0" fontAlgn="base" hangingPunct="0">
      <a:spcBef>
        <a:spcPct val="0"/>
      </a:spcBef>
      <a:spcAft>
        <a:spcPct val="0"/>
      </a:spcAft>
      <a:defRPr sz="12276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7015283" algn="l" rtl="0" eaLnBrk="0" fontAlgn="base" hangingPunct="0">
      <a:spcBef>
        <a:spcPct val="0"/>
      </a:spcBef>
      <a:spcAft>
        <a:spcPct val="0"/>
      </a:spcAft>
      <a:defRPr sz="12276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9353712" algn="l" rtl="0" eaLnBrk="0" fontAlgn="base" hangingPunct="0">
      <a:spcBef>
        <a:spcPct val="0"/>
      </a:spcBef>
      <a:spcAft>
        <a:spcPct val="0"/>
      </a:spcAft>
      <a:defRPr sz="12276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11692141" algn="l" defTabSz="4676858" rtl="0" eaLnBrk="1" latinLnBrk="0" hangingPunct="1">
      <a:defRPr sz="12276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14030570" algn="l" defTabSz="4676858" rtl="0" eaLnBrk="1" latinLnBrk="0" hangingPunct="1">
      <a:defRPr sz="12276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16368995" algn="l" defTabSz="4676858" rtl="0" eaLnBrk="1" latinLnBrk="0" hangingPunct="1">
      <a:defRPr sz="12276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18707424" algn="l" defTabSz="4676858" rtl="0" eaLnBrk="1" latinLnBrk="0" hangingPunct="1">
      <a:defRPr sz="12276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s and basic Layout Guidelines" id="{A4E7C59B-2B00-4201-B2F6-79A626E0BA9B}">
          <p14:sldIdLst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nia Furtado" initials="" lastIdx="14" clrIdx="0"/>
  <p:cmAuthor id="1" name="Lizenzen" initials="L" lastIdx="1" clrIdx="1"/>
  <p:cmAuthor id="2" name="wegener@embl.de" initials="w" lastIdx="8" clrIdx="2"/>
  <p:cmAuthor id="3" name="Microsoft Office User" initials="Office" lastIdx="2" clrIdx="3"/>
  <p:cmAuthor id="4" name="" initials="" lastIdx="7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7B53"/>
    <a:srgbClr val="005F62"/>
    <a:srgbClr val="568235"/>
    <a:srgbClr val="009E49"/>
    <a:srgbClr val="7F7F7F"/>
    <a:srgbClr val="3F3F3F"/>
    <a:srgbClr val="919191"/>
    <a:srgbClr val="FFC1C8"/>
    <a:srgbClr val="FF4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34" autoAdjust="0"/>
    <p:restoredTop sz="94689" autoAdjust="0"/>
  </p:normalViewPr>
  <p:slideViewPr>
    <p:cSldViewPr snapToGrid="0">
      <p:cViewPr varScale="1">
        <p:scale>
          <a:sx n="23" d="100"/>
          <a:sy n="23" d="100"/>
        </p:scale>
        <p:origin x="3960" y="3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6816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56-2440-9F77-406B3FE9C53B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6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56-2440-9F77-406B3FE9C5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0751520"/>
        <c:axId val="1040746600"/>
      </c:barChart>
      <c:catAx>
        <c:axId val="104075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40746600"/>
        <c:crosses val="autoZero"/>
        <c:auto val="1"/>
        <c:lblAlgn val="ctr"/>
        <c:lblOffset val="100"/>
        <c:noMultiLvlLbl val="0"/>
      </c:catAx>
      <c:valAx>
        <c:axId val="1040746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4075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03CF753-6AC8-4E95-B235-8567C0CFD03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endParaRPr lang="en-US" dirty="0">
              <a:latin typeface="Franklin Gothic Book Regular" charset="0"/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D3F72BD-1C5B-451A-8F0B-EC78E2511DA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endParaRPr lang="en-US" dirty="0">
              <a:latin typeface="Franklin Gothic Book Regular" charset="0"/>
            </a:endParaRP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0093D27C-6966-45D1-A2EC-02C479978A5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endParaRPr lang="en-US" dirty="0">
              <a:latin typeface="Franklin Gothic Book Regular" charset="0"/>
            </a:endParaRPr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5B7D983F-CE7E-4D65-8543-4077A24297B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9843BB-E211-4761-A264-F79D65B21674}" type="slidenum">
              <a:rPr lang="en-US" altLang="de-DE">
                <a:latin typeface="Franklin Gothic Book Regular" charset="0"/>
              </a:rPr>
              <a:pPr/>
              <a:t>‹#›</a:t>
            </a:fld>
            <a:endParaRPr lang="en-US" altLang="de-DE" dirty="0">
              <a:latin typeface="Franklin Gothic Book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180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1E8821E-A40F-497F-8E03-74A033BA065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Franklin Gothic Book Regular" charset="0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0F601E9-217C-4D6A-B69F-A428807573B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Franklin Gothic Book Regular" charset="0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C7728B0A-A3D0-48AD-9D97-A433A09EDBD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16150" y="685800"/>
            <a:ext cx="24257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B1E50CD3-332E-4820-9D4E-623EC3CED2A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Mastertextformat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7A1DDC55-8E43-4E45-A03D-EB0732E8C3A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Franklin Gothic Book Regular" charset="0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4C58E294-D41B-469C-9AA6-BC28675314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Franklin Gothic Book Regular" charset="0"/>
              </a:defRPr>
            </a:lvl1pPr>
          </a:lstStyle>
          <a:p>
            <a:fld id="{42805691-C6C8-46DD-99D3-AE88B92AD692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7364297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6138" b="0" i="0" kern="1200">
        <a:solidFill>
          <a:schemeClr val="tx1"/>
        </a:solidFill>
        <a:latin typeface="Franklin Gothic Book Regular" charset="0"/>
        <a:ea typeface="ＭＳ Ｐゴシック" charset="0"/>
        <a:cs typeface="Geneva" pitchFamily="-112" charset="0"/>
      </a:defRPr>
    </a:lvl1pPr>
    <a:lvl2pPr marL="2338429" algn="l" rtl="0" eaLnBrk="0" fontAlgn="base" hangingPunct="0">
      <a:spcBef>
        <a:spcPct val="30000"/>
      </a:spcBef>
      <a:spcAft>
        <a:spcPct val="0"/>
      </a:spcAft>
      <a:defRPr sz="6138" b="0" i="0" kern="1200">
        <a:solidFill>
          <a:schemeClr val="tx1"/>
        </a:solidFill>
        <a:latin typeface="Franklin Gothic Book Regular" charset="0"/>
        <a:ea typeface="Geneva" pitchFamily="-112" charset="0"/>
        <a:cs typeface="Geneva" pitchFamily="-112" charset="0"/>
      </a:defRPr>
    </a:lvl2pPr>
    <a:lvl3pPr marL="4676858" algn="l" rtl="0" eaLnBrk="0" fontAlgn="base" hangingPunct="0">
      <a:spcBef>
        <a:spcPct val="30000"/>
      </a:spcBef>
      <a:spcAft>
        <a:spcPct val="0"/>
      </a:spcAft>
      <a:defRPr sz="6138" b="0" i="0" kern="1200">
        <a:solidFill>
          <a:schemeClr val="tx1"/>
        </a:solidFill>
        <a:latin typeface="Franklin Gothic Book Regular" charset="0"/>
        <a:ea typeface="Geneva" pitchFamily="-112" charset="0"/>
        <a:cs typeface="Geneva" pitchFamily="-112" charset="0"/>
      </a:defRPr>
    </a:lvl3pPr>
    <a:lvl4pPr marL="7015283" algn="l" rtl="0" eaLnBrk="0" fontAlgn="base" hangingPunct="0">
      <a:spcBef>
        <a:spcPct val="30000"/>
      </a:spcBef>
      <a:spcAft>
        <a:spcPct val="0"/>
      </a:spcAft>
      <a:defRPr sz="6138" b="0" i="0" kern="1200">
        <a:solidFill>
          <a:schemeClr val="tx1"/>
        </a:solidFill>
        <a:latin typeface="Franklin Gothic Book Regular" charset="0"/>
        <a:ea typeface="Geneva" pitchFamily="-112" charset="0"/>
        <a:cs typeface="Geneva" pitchFamily="-112" charset="0"/>
      </a:defRPr>
    </a:lvl4pPr>
    <a:lvl5pPr marL="9353712" algn="l" rtl="0" eaLnBrk="0" fontAlgn="base" hangingPunct="0">
      <a:spcBef>
        <a:spcPct val="30000"/>
      </a:spcBef>
      <a:spcAft>
        <a:spcPct val="0"/>
      </a:spcAft>
      <a:defRPr sz="6138" b="0" i="0" kern="1200">
        <a:solidFill>
          <a:schemeClr val="tx1"/>
        </a:solidFill>
        <a:latin typeface="Franklin Gothic Book Regular" charset="0"/>
        <a:ea typeface="Geneva" pitchFamily="-112" charset="0"/>
        <a:cs typeface="Geneva" pitchFamily="-112" charset="0"/>
      </a:defRPr>
    </a:lvl5pPr>
    <a:lvl6pPr marL="11692141" algn="l" defTabSz="2338429" rtl="0" eaLnBrk="1" latinLnBrk="0" hangingPunct="1">
      <a:defRPr sz="6138" kern="1200">
        <a:solidFill>
          <a:schemeClr val="tx1"/>
        </a:solidFill>
        <a:latin typeface="+mn-lt"/>
        <a:ea typeface="+mn-ea"/>
        <a:cs typeface="+mn-cs"/>
      </a:defRPr>
    </a:lvl6pPr>
    <a:lvl7pPr marL="14030570" algn="l" defTabSz="2338429" rtl="0" eaLnBrk="1" latinLnBrk="0" hangingPunct="1">
      <a:defRPr sz="6138" kern="1200">
        <a:solidFill>
          <a:schemeClr val="tx1"/>
        </a:solidFill>
        <a:latin typeface="+mn-lt"/>
        <a:ea typeface="+mn-ea"/>
        <a:cs typeface="+mn-cs"/>
      </a:defRPr>
    </a:lvl7pPr>
    <a:lvl8pPr marL="16368995" algn="l" defTabSz="2338429" rtl="0" eaLnBrk="1" latinLnBrk="0" hangingPunct="1">
      <a:defRPr sz="6138" kern="1200">
        <a:solidFill>
          <a:schemeClr val="tx1"/>
        </a:solidFill>
        <a:latin typeface="+mn-lt"/>
        <a:ea typeface="+mn-ea"/>
        <a:cs typeface="+mn-cs"/>
      </a:defRPr>
    </a:lvl8pPr>
    <a:lvl9pPr marL="18707424" algn="l" defTabSz="2338429" rtl="0" eaLnBrk="1" latinLnBrk="0" hangingPunct="1">
      <a:defRPr sz="61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05691-C6C8-46DD-99D3-AE88B92AD692}" type="slidenum">
              <a:rPr lang="de-DE" altLang="de-DE" smtClean="0"/>
              <a:pPr/>
              <a:t>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824292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A141BE7F-8C2D-4F67-BCE6-C07940A00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4481" y="3532571"/>
            <a:ext cx="27147837" cy="292462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>
              <a:buNone/>
              <a:defRPr sz="100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dirty="0"/>
              <a:t>Title of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paper</a:t>
            </a:r>
            <a:r>
              <a:rPr lang="de-DE" dirty="0"/>
              <a:t> </a:t>
            </a:r>
            <a:r>
              <a:rPr lang="de-DE" dirty="0" err="1"/>
              <a:t>here</a:t>
            </a:r>
            <a:br>
              <a:rPr lang="de-DE" dirty="0"/>
            </a:br>
            <a:r>
              <a:rPr lang="de-DE" dirty="0"/>
              <a:t>limited to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lines</a:t>
            </a:r>
            <a:endParaRPr lang="de-DE" dirty="0"/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68C6905C-8072-40EA-9227-22DF086C76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63687" y="41234036"/>
            <a:ext cx="12874337" cy="86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err="1"/>
              <a:t>your.email@webl.de</a:t>
            </a:r>
            <a:endParaRPr lang="de-DE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CAD205A0-ACF7-4804-BB61-0693699B6F12}"/>
              </a:ext>
            </a:extLst>
          </p:cNvPr>
          <p:cNvSpPr/>
          <p:nvPr userDrawn="1"/>
        </p:nvSpPr>
        <p:spPr bwMode="auto">
          <a:xfrm>
            <a:off x="21448321" y="41107236"/>
            <a:ext cx="7263203" cy="1117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Geneva" pitchFamily="-112" charset="0"/>
                <a:cs typeface="Geneva" pitchFamily="-112" charset="0"/>
              </a:rPr>
              <a:t>Institute </a:t>
            </a:r>
            <a:r>
              <a:rPr kumimoji="0" 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Geneva" pitchFamily="-112" charset="0"/>
                <a:cs typeface="Geneva" pitchFamily="-112" charset="0"/>
              </a:rPr>
              <a:t>Address</a:t>
            </a:r>
            <a:r>
              <a: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Geneva" pitchFamily="-112" charset="0"/>
                <a:cs typeface="Geneva" pitchFamily="-112" charset="0"/>
              </a:rPr>
              <a:t> </a:t>
            </a:r>
            <a:r>
              <a:rPr kumimoji="0" 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Geneva" pitchFamily="-112" charset="0"/>
                <a:cs typeface="Geneva" pitchFamily="-112" charset="0"/>
              </a:rPr>
              <a:t>line</a:t>
            </a:r>
            <a:r>
              <a: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Geneva" pitchFamily="-112" charset="0"/>
                <a:cs typeface="Geneva" pitchFamily="-112" charset="0"/>
              </a:rPr>
              <a:t> 1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Geneva" pitchFamily="-112" charset="0"/>
                <a:cs typeface="Geneva" pitchFamily="-112" charset="0"/>
              </a:rPr>
              <a:t>Institute </a:t>
            </a:r>
            <a:r>
              <a:rPr kumimoji="0" 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Geneva" pitchFamily="-112" charset="0"/>
                <a:cs typeface="Geneva" pitchFamily="-112" charset="0"/>
              </a:rPr>
              <a:t>Address</a:t>
            </a:r>
            <a:r>
              <a: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Geneva" pitchFamily="-112" charset="0"/>
                <a:cs typeface="Geneva" pitchFamily="-112" charset="0"/>
              </a:rPr>
              <a:t> </a:t>
            </a:r>
            <a:r>
              <a:rPr kumimoji="0" 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Geneva" pitchFamily="-112" charset="0"/>
                <a:cs typeface="Geneva" pitchFamily="-112" charset="0"/>
              </a:rPr>
              <a:t>line</a:t>
            </a:r>
            <a:r>
              <a: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Geneva" pitchFamily="-112" charset="0"/>
                <a:cs typeface="Geneva" pitchFamily="-112" charset="0"/>
              </a:rPr>
              <a:t> 2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Geneva" pitchFamily="-112" charset="0"/>
                <a:cs typeface="Geneva" pitchFamily="-112" charset="0"/>
              </a:rPr>
              <a:t>T +00 000 000 000 000 · https://</a:t>
            </a:r>
            <a:r>
              <a:rPr kumimoji="0" 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Geneva" pitchFamily="-112" charset="0"/>
                <a:cs typeface="Geneva" pitchFamily="-112" charset="0"/>
              </a:rPr>
              <a:t>www.embl.de</a:t>
            </a:r>
            <a:r>
              <a: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Geneva" pitchFamily="-112" charset="0"/>
                <a:cs typeface="Geneva" pitchFamily="-112" charset="0"/>
              </a:rPr>
              <a:t>/</a:t>
            </a:r>
            <a:r>
              <a:rPr kumimoji="0" 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Geneva" pitchFamily="-112" charset="0"/>
                <a:cs typeface="Geneva" pitchFamily="-112" charset="0"/>
              </a:rPr>
              <a:t>training</a:t>
            </a:r>
            <a:r>
              <a: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Geneva" pitchFamily="-112" charset="0"/>
                <a:cs typeface="Geneva" pitchFamily="-112" charset="0"/>
              </a:rPr>
              <a:t>/</a:t>
            </a:r>
            <a:r>
              <a:rPr kumimoji="0" 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Geneva" pitchFamily="-112" charset="0"/>
                <a:cs typeface="Geneva" pitchFamily="-112" charset="0"/>
              </a:rPr>
              <a:t>cco</a:t>
            </a:r>
            <a:r>
              <a: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Geneva" pitchFamily="-112" charset="0"/>
                <a:cs typeface="Geneva" pitchFamily="-112" charset="0"/>
              </a:rPr>
              <a:t>/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n-lt"/>
              <a:ea typeface="Geneva" pitchFamily="-112" charset="0"/>
              <a:cs typeface="Geneva" pitchFamily="-112" charset="0"/>
            </a:endParaRP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B0E30899-7F56-402C-9AD6-1BA4F11BF6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3688" y="6811514"/>
            <a:ext cx="27147837" cy="720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>
              <a:buNone/>
              <a:defRPr sz="4800" b="1" i="0" u="sng" baseline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de-DE" dirty="0"/>
              <a:t>Title and </a:t>
            </a:r>
            <a:r>
              <a:rPr lang="de-DE" dirty="0" err="1"/>
              <a:t>Auther</a:t>
            </a:r>
            <a:r>
              <a:rPr lang="de-DE" dirty="0"/>
              <a:t> Paragraph style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DD304C86-4E07-4773-BE2D-640C8694B8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63687" y="8196228"/>
            <a:ext cx="27147837" cy="2849724"/>
          </a:xfrm>
          <a:prstGeom prst="rect">
            <a:avLst/>
          </a:prstGeom>
          <a:noFill/>
        </p:spPr>
        <p:txBody>
          <a:bodyPr lIns="0" tIns="0" rIns="0" bIns="0" numCol="2" spcCol="720000" anchor="t"/>
          <a:lstStyle>
            <a:lvl1pPr marL="0" indent="0">
              <a:lnSpc>
                <a:spcPct val="120000"/>
              </a:lnSpc>
              <a:buNone/>
              <a:defRPr sz="22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dirty="0"/>
              <a:t>Body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columns</a:t>
            </a:r>
            <a:r>
              <a:rPr lang="de-DE" dirty="0"/>
              <a:t> - </a:t>
            </a:r>
            <a:r>
              <a:rPr lang="de-DE" dirty="0" err="1"/>
              <a:t>try</a:t>
            </a:r>
            <a:r>
              <a:rPr lang="de-DE" dirty="0"/>
              <a:t> not to </a:t>
            </a:r>
            <a:r>
              <a:rPr lang="de-DE" dirty="0" err="1"/>
              <a:t>run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across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whole</a:t>
            </a:r>
            <a:r>
              <a:rPr lang="de-DE" dirty="0"/>
              <a:t> </a:t>
            </a:r>
            <a:r>
              <a:rPr lang="de-DE" dirty="0" err="1"/>
              <a:t>page</a:t>
            </a:r>
            <a:r>
              <a:rPr lang="de-DE" dirty="0"/>
              <a:t> - 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lengths</a:t>
            </a:r>
            <a:r>
              <a:rPr lang="de-DE" dirty="0"/>
              <a:t> </a:t>
            </a:r>
            <a:r>
              <a:rPr lang="de-DE" dirty="0" err="1"/>
              <a:t>become</a:t>
            </a:r>
            <a:r>
              <a:rPr lang="de-DE" dirty="0"/>
              <a:t> </a:t>
            </a:r>
            <a:r>
              <a:rPr lang="de-DE" dirty="0" err="1"/>
              <a:t>difficult</a:t>
            </a:r>
            <a:r>
              <a:rPr lang="de-DE" dirty="0"/>
              <a:t> to </a:t>
            </a:r>
            <a:r>
              <a:rPr lang="de-DE" dirty="0" err="1"/>
              <a:t>read</a:t>
            </a:r>
            <a:r>
              <a:rPr lang="de-DE" dirty="0"/>
              <a:t> at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size</a:t>
            </a:r>
            <a:r>
              <a:rPr lang="de-DE" dirty="0"/>
              <a:t>. Lorem ipsum dolor sit amet, consectetuer adipiscing elit, sed diam nonummy </a:t>
            </a:r>
            <a:r>
              <a:rPr lang="de-DE" dirty="0" err="1"/>
              <a:t>nibh</a:t>
            </a:r>
            <a:r>
              <a:rPr lang="de-DE" dirty="0"/>
              <a:t> </a:t>
            </a:r>
            <a:r>
              <a:rPr lang="de-DE" dirty="0" err="1"/>
              <a:t>euismod</a:t>
            </a:r>
            <a:r>
              <a:rPr lang="de-DE" dirty="0"/>
              <a:t> tincidunt ut </a:t>
            </a:r>
            <a:r>
              <a:rPr lang="de-DE" dirty="0" err="1"/>
              <a:t>laoreet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aliquam</a:t>
            </a:r>
            <a:r>
              <a:rPr lang="de-DE" dirty="0"/>
              <a:t> erat </a:t>
            </a:r>
            <a:r>
              <a:rPr lang="de-DE" dirty="0" err="1"/>
              <a:t>volutpat</a:t>
            </a:r>
            <a:r>
              <a:rPr lang="de-DE" dirty="0"/>
              <a:t>. Ut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veniam</a:t>
            </a:r>
            <a:r>
              <a:rPr lang="de-DE" dirty="0"/>
              <a:t>,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 </a:t>
            </a:r>
            <a:r>
              <a:rPr lang="de-DE" dirty="0" err="1"/>
              <a:t>exerci</a:t>
            </a:r>
            <a:r>
              <a:rPr lang="de-DE" dirty="0"/>
              <a:t> </a:t>
            </a:r>
            <a:r>
              <a:rPr lang="de-DE" dirty="0" err="1"/>
              <a:t>tation</a:t>
            </a:r>
            <a:r>
              <a:rPr lang="de-DE" dirty="0"/>
              <a:t> </a:t>
            </a:r>
            <a:r>
              <a:rPr lang="de-DE" dirty="0" err="1"/>
              <a:t>ullamcorper</a:t>
            </a:r>
            <a:r>
              <a:rPr lang="de-DE" dirty="0"/>
              <a:t> suscipit </a:t>
            </a:r>
            <a:r>
              <a:rPr lang="de-DE" dirty="0" err="1"/>
              <a:t>lobortis</a:t>
            </a:r>
            <a:r>
              <a:rPr lang="de-DE" dirty="0"/>
              <a:t> </a:t>
            </a:r>
            <a:r>
              <a:rPr lang="de-DE" dirty="0" err="1"/>
              <a:t>nisl</a:t>
            </a:r>
            <a:r>
              <a:rPr lang="de-DE" dirty="0"/>
              <a:t> ut </a:t>
            </a:r>
            <a:r>
              <a:rPr lang="de-DE" dirty="0" err="1"/>
              <a:t>aliquip</a:t>
            </a:r>
            <a:r>
              <a:rPr lang="de-DE" dirty="0"/>
              <a:t> ex </a:t>
            </a:r>
            <a:r>
              <a:rPr lang="de-DE" dirty="0" err="1"/>
              <a:t>ea</a:t>
            </a:r>
            <a:r>
              <a:rPr lang="de-DE" dirty="0"/>
              <a:t> commodo </a:t>
            </a:r>
            <a:r>
              <a:rPr lang="de-DE" dirty="0" err="1"/>
              <a:t>consequat</a:t>
            </a:r>
            <a:r>
              <a:rPr lang="de-DE" dirty="0"/>
              <a:t>.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dolor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  <a:r>
              <a:rPr lang="de-DE" dirty="0" err="1"/>
              <a:t>molesticonsequat</a:t>
            </a:r>
            <a:r>
              <a:rPr lang="de-DE" dirty="0"/>
              <a:t>, </a:t>
            </a:r>
            <a:r>
              <a:rPr lang="de-DE" dirty="0" err="1"/>
              <a:t>velillum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feugiat</a:t>
            </a:r>
            <a:r>
              <a:rPr lang="de-DE" dirty="0"/>
              <a:t> nulla </a:t>
            </a:r>
            <a:r>
              <a:rPr lang="de-DE" dirty="0" err="1"/>
              <a:t>facilisis</a:t>
            </a:r>
            <a:r>
              <a:rPr lang="de-DE" dirty="0"/>
              <a:t> at </a:t>
            </a:r>
            <a:r>
              <a:rPr lang="de-DE" dirty="0" err="1"/>
              <a:t>vero</a:t>
            </a:r>
            <a:r>
              <a:rPr lang="de-DE" dirty="0"/>
              <a:t> </a:t>
            </a:r>
          </a:p>
          <a:p>
            <a:pPr lvl="0"/>
            <a:endParaRPr lang="de-DE" dirty="0"/>
          </a:p>
          <a:p>
            <a:pPr lvl="0"/>
            <a:r>
              <a:rPr lang="de-DE" dirty="0" err="1"/>
              <a:t>eros</a:t>
            </a:r>
            <a:r>
              <a:rPr lang="de-DE" dirty="0"/>
              <a:t> et </a:t>
            </a:r>
            <a:r>
              <a:rPr lang="de-DE" dirty="0" err="1"/>
              <a:t>accumsan</a:t>
            </a:r>
            <a:r>
              <a:rPr lang="de-DE" dirty="0"/>
              <a:t> et </a:t>
            </a:r>
            <a:r>
              <a:rPr lang="de-DE" dirty="0" err="1"/>
              <a:t>iusto</a:t>
            </a:r>
            <a:r>
              <a:rPr lang="de-DE" dirty="0"/>
              <a:t> </a:t>
            </a:r>
            <a:r>
              <a:rPr lang="de-DE" dirty="0" err="1"/>
              <a:t>odio</a:t>
            </a:r>
            <a:r>
              <a:rPr lang="de-DE" dirty="0"/>
              <a:t> </a:t>
            </a:r>
            <a:r>
              <a:rPr lang="de-DE" dirty="0" err="1"/>
              <a:t>dignissim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blandit</a:t>
            </a:r>
            <a:r>
              <a:rPr lang="de-DE" dirty="0"/>
              <a:t> </a:t>
            </a:r>
            <a:r>
              <a:rPr lang="de-DE" dirty="0" err="1"/>
              <a:t>praesent</a:t>
            </a:r>
            <a:r>
              <a:rPr lang="de-DE" dirty="0"/>
              <a:t> </a:t>
            </a:r>
            <a:r>
              <a:rPr lang="de-DE" dirty="0" err="1"/>
              <a:t>luptatum</a:t>
            </a:r>
            <a:r>
              <a:rPr lang="de-DE" dirty="0"/>
              <a:t> </a:t>
            </a:r>
            <a:r>
              <a:rPr lang="de-DE" dirty="0" err="1"/>
              <a:t>zzril</a:t>
            </a:r>
            <a:r>
              <a:rPr lang="de-DE" dirty="0"/>
              <a:t> </a:t>
            </a:r>
            <a:r>
              <a:rPr lang="de-DE" dirty="0" err="1"/>
              <a:t>delenit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duis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feugait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facilisi</a:t>
            </a:r>
            <a:r>
              <a:rPr lang="de-DE" dirty="0"/>
              <a:t>.</a:t>
            </a:r>
          </a:p>
          <a:p>
            <a:pPr lvl="0"/>
            <a:br>
              <a:rPr lang="de-DE" dirty="0"/>
            </a:b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</a:t>
            </a:r>
            <a:r>
              <a:rPr lang="de-DE" dirty="0"/>
              <a:t> </a:t>
            </a:r>
            <a:r>
              <a:rPr lang="de-DE" dirty="0" err="1"/>
              <a:t>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elitmagna</a:t>
            </a:r>
            <a:r>
              <a:rPr lang="de-DE" dirty="0"/>
              <a:t>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 </a:t>
            </a:r>
            <a:r>
              <a:rPr lang="de-DE" dirty="0" err="1"/>
              <a:t>volutpat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veniam</a:t>
            </a:r>
            <a:r>
              <a:rPr lang="de-DE" dirty="0"/>
              <a:t>,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 </a:t>
            </a:r>
            <a:r>
              <a:rPr lang="de-DE" dirty="0" err="1"/>
              <a:t>exerci</a:t>
            </a:r>
            <a:r>
              <a:rPr lang="de-DE" dirty="0"/>
              <a:t> </a:t>
            </a:r>
            <a:r>
              <a:rPr lang="de-DE" dirty="0" err="1"/>
              <a:t>tation</a:t>
            </a:r>
            <a:r>
              <a:rPr lang="de-DE" dirty="0"/>
              <a:t> </a:t>
            </a:r>
            <a:r>
              <a:rPr lang="de-DE" dirty="0" err="1"/>
              <a:t>ullamcorper</a:t>
            </a:r>
            <a:r>
              <a:rPr lang="de-DE" dirty="0"/>
              <a:t> </a:t>
            </a:r>
            <a:r>
              <a:rPr lang="de-DE" dirty="0" err="1"/>
              <a:t>suscipit</a:t>
            </a:r>
            <a:r>
              <a:rPr lang="de-DE" dirty="0"/>
              <a:t> </a:t>
            </a:r>
            <a:r>
              <a:rPr lang="de-DE" dirty="0" err="1"/>
              <a:t>lobortis</a:t>
            </a:r>
            <a:r>
              <a:rPr lang="de-DE" dirty="0"/>
              <a:t> </a:t>
            </a:r>
            <a:r>
              <a:rPr lang="de-DE" dirty="0" err="1"/>
              <a:t>nisl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aliquip</a:t>
            </a:r>
            <a:r>
              <a:rPr lang="de-DE" dirty="0"/>
              <a:t> ex </a:t>
            </a:r>
            <a:r>
              <a:rPr lang="de-DE" dirty="0" err="1"/>
              <a:t>ea</a:t>
            </a:r>
            <a:r>
              <a:rPr lang="de-DE" dirty="0"/>
              <a:t> commodo </a:t>
            </a:r>
            <a:r>
              <a:rPr lang="de-DE" dirty="0" err="1"/>
              <a:t>consequat</a:t>
            </a:r>
            <a:r>
              <a:rPr lang="de-DE" dirty="0"/>
              <a:t>.</a:t>
            </a:r>
          </a:p>
          <a:p>
            <a:pPr lvl="0"/>
            <a:endParaRPr lang="de-DE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A3A0B0-83CC-F949-AF47-7662B361F2BC}"/>
              </a:ext>
            </a:extLst>
          </p:cNvPr>
          <p:cNvSpPr/>
          <p:nvPr userDrawn="1"/>
        </p:nvSpPr>
        <p:spPr>
          <a:xfrm>
            <a:off x="1491981" y="42329626"/>
            <a:ext cx="15135225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EMBL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2019. This template was supplied by the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EMBL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Course and Conference Office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78D3DC58-22E9-604C-8251-19F4479430EB}"/>
              </a:ext>
            </a:extLst>
          </p:cNvPr>
          <p:cNvSpPr txBox="1">
            <a:spLocks/>
          </p:cNvSpPr>
          <p:nvPr userDrawn="1"/>
        </p:nvSpPr>
        <p:spPr>
          <a:xfrm>
            <a:off x="24302116" y="587376"/>
            <a:ext cx="4409408" cy="2921000"/>
          </a:xfrm>
          <a:prstGeom prst="rect">
            <a:avLst/>
          </a:prstGeom>
        </p:spPr>
        <p:txBody>
          <a:bodyPr/>
          <a:lstStyle>
            <a:lvl1pPr marL="604438" indent="-604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Char char="•"/>
              <a:tabLst/>
              <a:defRPr sz="5463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1187851" indent="-58341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447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4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None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298024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6811743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8325464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186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2907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626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kern="0"/>
              <a:t>Logo</a:t>
            </a:r>
            <a:endParaRPr lang="en-GB" kern="0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47DEE085-1E87-1D46-BF5A-FA9F4FAD097C}"/>
              </a:ext>
            </a:extLst>
          </p:cNvPr>
          <p:cNvSpPr txBox="1">
            <a:spLocks/>
          </p:cNvSpPr>
          <p:nvPr userDrawn="1"/>
        </p:nvSpPr>
        <p:spPr>
          <a:xfrm>
            <a:off x="19243617" y="587376"/>
            <a:ext cx="4409408" cy="2921000"/>
          </a:xfrm>
          <a:prstGeom prst="rect">
            <a:avLst/>
          </a:prstGeom>
        </p:spPr>
        <p:txBody>
          <a:bodyPr/>
          <a:lstStyle>
            <a:lvl1pPr marL="604438" indent="-604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Char char="•"/>
              <a:tabLst/>
              <a:defRPr sz="5463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1187851" indent="-58341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447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4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None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298024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6811743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8325464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186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2907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626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kern="0" dirty="0"/>
              <a:t>Logo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AE7FB2-EF2B-A44D-9945-4B942B1AE3E9}"/>
              </a:ext>
            </a:extLst>
          </p:cNvPr>
          <p:cNvSpPr/>
          <p:nvPr userDrawn="1"/>
        </p:nvSpPr>
        <p:spPr bwMode="auto">
          <a:xfrm>
            <a:off x="1323288" y="11710666"/>
            <a:ext cx="13573125" cy="29169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rtlCol="0" anchor="t"/>
          <a:lstStyle/>
          <a:p>
            <a:pPr algn="l" eaLnBrk="1" hangingPunct="1">
              <a:lnSpc>
                <a:spcPct val="120000"/>
              </a:lnSpc>
              <a:spcBef>
                <a:spcPct val="20000"/>
              </a:spcBef>
              <a:buClr>
                <a:srgbClr val="529A43"/>
              </a:buClr>
            </a:pPr>
            <a:endParaRPr lang="en-GB" sz="2200" dirty="0" err="1">
              <a:solidFill>
                <a:schemeClr val="bg2"/>
              </a:solidFill>
              <a:latin typeface="+mn-lt"/>
              <a:ea typeface="ＭＳ Ｐゴシック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F456EB-7F94-464F-BD76-1A03C089AC2B}"/>
              </a:ext>
            </a:extLst>
          </p:cNvPr>
          <p:cNvSpPr/>
          <p:nvPr userDrawn="1"/>
        </p:nvSpPr>
        <p:spPr bwMode="auto">
          <a:xfrm>
            <a:off x="15412719" y="11710667"/>
            <a:ext cx="13573125" cy="29169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rtlCol="0" anchor="t"/>
          <a:lstStyle/>
          <a:p>
            <a:pPr algn="l" eaLnBrk="1" hangingPunct="1">
              <a:lnSpc>
                <a:spcPct val="120000"/>
              </a:lnSpc>
              <a:spcBef>
                <a:spcPct val="20000"/>
              </a:spcBef>
              <a:buClr>
                <a:srgbClr val="529A43"/>
              </a:buClr>
            </a:pPr>
            <a:endParaRPr lang="en-GB" sz="2200" dirty="0" err="1">
              <a:solidFill>
                <a:schemeClr val="bg2"/>
              </a:solidFill>
              <a:latin typeface="+mn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34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6FFA0E-4627-3841-BC0D-6AA841D5FE8A}"/>
              </a:ext>
            </a:extLst>
          </p:cNvPr>
          <p:cNvSpPr/>
          <p:nvPr userDrawn="1"/>
        </p:nvSpPr>
        <p:spPr>
          <a:xfrm>
            <a:off x="1460448" y="42224836"/>
            <a:ext cx="15135225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</a:t>
            </a:r>
            <a:r>
              <a:rPr lang="en-GB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EMBL</a:t>
            </a:r>
            <a:r>
              <a:rPr lang="en-GB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2019. This template was supplied 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  <a:r>
              <a:rPr lang="en-GB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</a:t>
            </a:r>
            <a:r>
              <a:rPr lang="en-GB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EMBL</a:t>
            </a:r>
            <a:r>
              <a:rPr lang="en-GB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Course and Conference Office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ECFF67B-6852-2541-8F1F-3CCE9D2DECB7}"/>
              </a:ext>
            </a:extLst>
          </p:cNvPr>
          <p:cNvSpPr txBox="1">
            <a:spLocks/>
          </p:cNvSpPr>
          <p:nvPr userDrawn="1"/>
        </p:nvSpPr>
        <p:spPr>
          <a:xfrm>
            <a:off x="24302116" y="587376"/>
            <a:ext cx="4409408" cy="2921000"/>
          </a:xfrm>
          <a:prstGeom prst="rect">
            <a:avLst/>
          </a:prstGeom>
        </p:spPr>
        <p:txBody>
          <a:bodyPr/>
          <a:lstStyle>
            <a:lvl1pPr marL="604438" indent="-604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Char char="•"/>
              <a:tabLst/>
              <a:defRPr sz="5463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1187851" indent="-58341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447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4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None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298024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6811743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8325464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186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2907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626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kern="0"/>
              <a:t>Logo</a:t>
            </a:r>
            <a:endParaRPr lang="en-GB" kern="0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5C08B67-9FC6-2947-83D4-78A7348F00EC}"/>
              </a:ext>
            </a:extLst>
          </p:cNvPr>
          <p:cNvSpPr txBox="1">
            <a:spLocks/>
          </p:cNvSpPr>
          <p:nvPr userDrawn="1"/>
        </p:nvSpPr>
        <p:spPr>
          <a:xfrm>
            <a:off x="19243617" y="587376"/>
            <a:ext cx="4409408" cy="2921000"/>
          </a:xfrm>
          <a:prstGeom prst="rect">
            <a:avLst/>
          </a:prstGeom>
        </p:spPr>
        <p:txBody>
          <a:bodyPr/>
          <a:lstStyle>
            <a:lvl1pPr marL="604438" indent="-604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Char char="•"/>
              <a:tabLst/>
              <a:defRPr sz="5463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1187851" indent="-58341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447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4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None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298024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6811743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8325464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186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2907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626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kern="0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65348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8940" b="0" i="0" spc="497" baseline="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0596">
          <a:solidFill>
            <a:srgbClr val="529A43"/>
          </a:solidFill>
          <a:latin typeface="Arial" pitchFamily="-112" charset="0"/>
          <a:ea typeface="ＭＳ Ｐゴシック" charset="0"/>
          <a:cs typeface="Geneva" pitchFamily="-11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0596">
          <a:solidFill>
            <a:srgbClr val="529A43"/>
          </a:solidFill>
          <a:latin typeface="Arial" pitchFamily="-112" charset="0"/>
          <a:ea typeface="ＭＳ Ｐゴシック" charset="0"/>
          <a:cs typeface="Geneva" pitchFamily="-11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0596">
          <a:solidFill>
            <a:srgbClr val="529A43"/>
          </a:solidFill>
          <a:latin typeface="Arial" pitchFamily="-112" charset="0"/>
          <a:ea typeface="ＭＳ Ｐゴシック" charset="0"/>
          <a:cs typeface="Geneva" pitchFamily="-11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0596">
          <a:solidFill>
            <a:srgbClr val="529A43"/>
          </a:solidFill>
          <a:latin typeface="Arial" pitchFamily="-112" charset="0"/>
          <a:ea typeface="ＭＳ Ｐゴシック" charset="0"/>
          <a:cs typeface="Geneva" pitchFamily="-112" charset="0"/>
        </a:defRPr>
      </a:lvl5pPr>
      <a:lvl6pPr marL="1513721" algn="l" rtl="0" eaLnBrk="1" fontAlgn="base" hangingPunct="1">
        <a:spcBef>
          <a:spcPct val="0"/>
        </a:spcBef>
        <a:spcAft>
          <a:spcPct val="0"/>
        </a:spcAft>
        <a:defRPr sz="10596">
          <a:solidFill>
            <a:schemeClr val="accent1"/>
          </a:solidFill>
          <a:latin typeface="Arial" pitchFamily="-112" charset="0"/>
          <a:ea typeface="Geneva" pitchFamily="-112" charset="0"/>
          <a:cs typeface="Geneva" pitchFamily="-112" charset="0"/>
        </a:defRPr>
      </a:lvl6pPr>
      <a:lvl7pPr marL="3027443" algn="l" rtl="0" eaLnBrk="1" fontAlgn="base" hangingPunct="1">
        <a:spcBef>
          <a:spcPct val="0"/>
        </a:spcBef>
        <a:spcAft>
          <a:spcPct val="0"/>
        </a:spcAft>
        <a:defRPr sz="10596">
          <a:solidFill>
            <a:schemeClr val="accent1"/>
          </a:solidFill>
          <a:latin typeface="Arial" pitchFamily="-112" charset="0"/>
          <a:ea typeface="Geneva" pitchFamily="-112" charset="0"/>
          <a:cs typeface="Geneva" pitchFamily="-112" charset="0"/>
        </a:defRPr>
      </a:lvl7pPr>
      <a:lvl8pPr marL="4541162" algn="l" rtl="0" eaLnBrk="1" fontAlgn="base" hangingPunct="1">
        <a:spcBef>
          <a:spcPct val="0"/>
        </a:spcBef>
        <a:spcAft>
          <a:spcPct val="0"/>
        </a:spcAft>
        <a:defRPr sz="10596">
          <a:solidFill>
            <a:schemeClr val="accent1"/>
          </a:solidFill>
          <a:latin typeface="Arial" pitchFamily="-112" charset="0"/>
          <a:ea typeface="Geneva" pitchFamily="-112" charset="0"/>
          <a:cs typeface="Geneva" pitchFamily="-112" charset="0"/>
        </a:defRPr>
      </a:lvl8pPr>
      <a:lvl9pPr marL="6054883" algn="l" rtl="0" eaLnBrk="1" fontAlgn="base" hangingPunct="1">
        <a:spcBef>
          <a:spcPct val="0"/>
        </a:spcBef>
        <a:spcAft>
          <a:spcPct val="0"/>
        </a:spcAft>
        <a:defRPr sz="10596">
          <a:solidFill>
            <a:schemeClr val="accent1"/>
          </a:solidFill>
          <a:latin typeface="Arial" pitchFamily="-112" charset="0"/>
          <a:ea typeface="Geneva" pitchFamily="-112" charset="0"/>
          <a:cs typeface="Geneva" pitchFamily="-112" charset="0"/>
        </a:defRPr>
      </a:lvl9pPr>
    </p:titleStyle>
    <p:bodyStyle>
      <a:lvl1pPr marL="604438" indent="-604438" algn="l" rtl="0" eaLnBrk="1" fontAlgn="base" hangingPunct="1">
        <a:spcBef>
          <a:spcPct val="20000"/>
        </a:spcBef>
        <a:spcAft>
          <a:spcPct val="0"/>
        </a:spcAft>
        <a:buClr>
          <a:srgbClr val="529A43"/>
        </a:buClr>
        <a:buChar char="•"/>
        <a:tabLst/>
        <a:defRPr sz="5463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87851" indent="-583415" algn="l" rtl="0" eaLnBrk="1" fontAlgn="base" hangingPunct="1">
        <a:spcBef>
          <a:spcPct val="20000"/>
        </a:spcBef>
        <a:spcAft>
          <a:spcPct val="0"/>
        </a:spcAft>
        <a:buClr>
          <a:srgbClr val="529A43"/>
        </a:buClr>
        <a:buFont typeface="Times" panose="02020603050405020304" pitchFamily="18" charset="0"/>
        <a:buChar char="•"/>
        <a:defRPr sz="4470">
          <a:solidFill>
            <a:schemeClr val="tx1"/>
          </a:solidFill>
          <a:latin typeface="+mn-lt"/>
          <a:ea typeface="+mn-ea"/>
          <a:cs typeface="+mn-cs"/>
        </a:defRPr>
      </a:lvl2pPr>
      <a:lvl3pPr marL="3027443" indent="0" algn="l" rtl="0" eaLnBrk="1" fontAlgn="base" hangingPunct="1">
        <a:spcBef>
          <a:spcPct val="20000"/>
        </a:spcBef>
        <a:spcAft>
          <a:spcPct val="0"/>
        </a:spcAft>
        <a:buClr>
          <a:srgbClr val="529A43"/>
        </a:buClr>
        <a:buFont typeface="Times" panose="02020603050405020304" pitchFamily="18" charset="0"/>
        <a:buNone/>
        <a:defRPr sz="6623">
          <a:solidFill>
            <a:srgbClr val="000000"/>
          </a:solidFill>
          <a:latin typeface="+mn-lt"/>
          <a:ea typeface="+mn-ea"/>
          <a:cs typeface="+mn-cs"/>
        </a:defRPr>
      </a:lvl3pPr>
      <a:lvl4pPr marL="5298024" indent="-756859" algn="l" rtl="0" eaLnBrk="1" fontAlgn="base" hangingPunct="1">
        <a:spcBef>
          <a:spcPct val="20000"/>
        </a:spcBef>
        <a:spcAft>
          <a:spcPct val="0"/>
        </a:spcAft>
        <a:buClr>
          <a:srgbClr val="529A43"/>
        </a:buClr>
        <a:buFont typeface="Times" panose="02020603050405020304" pitchFamily="18" charset="0"/>
        <a:buChar char="•"/>
        <a:defRPr sz="6623">
          <a:solidFill>
            <a:srgbClr val="000000"/>
          </a:solidFill>
          <a:latin typeface="+mn-lt"/>
          <a:ea typeface="+mn-ea"/>
          <a:cs typeface="+mn-cs"/>
        </a:defRPr>
      </a:lvl4pPr>
      <a:lvl5pPr marL="6811743" indent="-756859" algn="l" rtl="0" eaLnBrk="1" fontAlgn="base" hangingPunct="1">
        <a:spcBef>
          <a:spcPct val="20000"/>
        </a:spcBef>
        <a:spcAft>
          <a:spcPct val="0"/>
        </a:spcAft>
        <a:buClr>
          <a:srgbClr val="529A43"/>
        </a:buClr>
        <a:buFont typeface="Times" panose="02020603050405020304" pitchFamily="18" charset="0"/>
        <a:buChar char="•"/>
        <a:defRPr sz="6623">
          <a:solidFill>
            <a:srgbClr val="000000"/>
          </a:solidFill>
          <a:latin typeface="+mn-lt"/>
          <a:ea typeface="+mn-ea"/>
          <a:cs typeface="+mn-cs"/>
        </a:defRPr>
      </a:lvl5pPr>
      <a:lvl6pPr marL="8325464" indent="-75685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-112" charset="0"/>
        <a:buChar char="•"/>
        <a:defRPr sz="6623">
          <a:solidFill>
            <a:schemeClr val="tx1"/>
          </a:solidFill>
          <a:latin typeface="+mn-lt"/>
          <a:ea typeface="+mn-ea"/>
          <a:cs typeface="+mn-cs"/>
        </a:defRPr>
      </a:lvl6pPr>
      <a:lvl7pPr marL="9839186" indent="-75685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-112" charset="0"/>
        <a:buChar char="•"/>
        <a:defRPr sz="6623">
          <a:solidFill>
            <a:schemeClr val="tx1"/>
          </a:solidFill>
          <a:latin typeface="+mn-lt"/>
          <a:ea typeface="+mn-ea"/>
          <a:cs typeface="+mn-cs"/>
        </a:defRPr>
      </a:lvl7pPr>
      <a:lvl8pPr marL="11352907" indent="-75685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-112" charset="0"/>
        <a:buChar char="•"/>
        <a:defRPr sz="6623">
          <a:solidFill>
            <a:schemeClr val="tx1"/>
          </a:solidFill>
          <a:latin typeface="+mn-lt"/>
          <a:ea typeface="+mn-ea"/>
          <a:cs typeface="+mn-cs"/>
        </a:defRPr>
      </a:lvl8pPr>
      <a:lvl9pPr marL="12866626" indent="-75685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-112" charset="0"/>
        <a:buChar char="•"/>
        <a:defRPr sz="6623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513721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21" algn="l" defTabSz="1513721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43" algn="l" defTabSz="1513721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162" algn="l" defTabSz="1513721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883" algn="l" defTabSz="1513721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605" algn="l" defTabSz="1513721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326" algn="l" defTabSz="1513721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045" algn="l" defTabSz="1513721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767" algn="l" defTabSz="1513721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985" userDrawn="1">
          <p15:clr>
            <a:srgbClr val="F26B43"/>
          </p15:clr>
        </p15:guide>
        <p15:guide id="2" pos="18086" userDrawn="1">
          <p15:clr>
            <a:srgbClr val="F26B43"/>
          </p15:clr>
        </p15:guide>
        <p15:guide id="3" pos="9536" userDrawn="1">
          <p15:clr>
            <a:srgbClr val="F26B43"/>
          </p15:clr>
        </p15:guide>
        <p15:guide id="5" orient="horz" pos="2210" userDrawn="1">
          <p15:clr>
            <a:srgbClr val="F26B43"/>
          </p15:clr>
        </p15:guide>
        <p15:guide id="6" orient="horz" pos="25751" userDrawn="1">
          <p15:clr>
            <a:srgbClr val="F26B43"/>
          </p15:clr>
        </p15:guide>
        <p15:guide id="7" pos="9309" userDrawn="1">
          <p15:clr>
            <a:srgbClr val="F26B43"/>
          </p15:clr>
        </p15:guide>
        <p15:guide id="8" pos="9762" userDrawn="1">
          <p15:clr>
            <a:srgbClr val="F26B43"/>
          </p15:clr>
        </p15:guide>
        <p15:guide id="9" orient="horz" pos="2459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orient="horz" pos="25320" userDrawn="1">
          <p15:clr>
            <a:srgbClr val="F26B43"/>
          </p15:clr>
        </p15:guide>
        <p15:guide id="12" orient="horz" pos="413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PwJu7H66T3Y" TargetMode="External"/><Relationship Id="rId3" Type="http://schemas.openxmlformats.org/officeDocument/2006/relationships/chart" Target="../charts/chart1.xml"/><Relationship Id="rId7" Type="http://schemas.openxmlformats.org/officeDocument/2006/relationships/hyperlink" Target="https://fonts.google.com/specimen/Open+Sans?selection.family=Open+Sa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F4B404-C9A1-7A45-9113-444462EBF8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58202-054C-D049-AC96-F0BB62E5D4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5D6AAE-BCCE-934C-92EE-1135673DE3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 Headers / </a:t>
            </a:r>
            <a:r>
              <a:rPr lang="de-DE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Authors</a:t>
            </a:r>
            <a:r>
              <a:rPr lang="de-DE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48pt </a:t>
            </a:r>
            <a:r>
              <a:rPr lang="de-DE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bold</a:t>
            </a:r>
            <a:r>
              <a:rPr lang="de-DE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font</a:t>
            </a:r>
            <a:endParaRPr lang="de-DE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1AE0B9-F4BA-3E45-8702-DCDD91BA66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Body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 ... </a:t>
            </a:r>
          </a:p>
          <a:p>
            <a:br>
              <a:rPr lang="de-DE" dirty="0"/>
            </a:b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nonummy</a:t>
            </a:r>
            <a:r>
              <a:rPr lang="de-DE" dirty="0"/>
              <a:t> </a:t>
            </a:r>
            <a:r>
              <a:rPr lang="de-DE" dirty="0" err="1"/>
              <a:t>nibh</a:t>
            </a:r>
            <a:r>
              <a:rPr lang="de-DE" dirty="0"/>
              <a:t> </a:t>
            </a:r>
            <a:r>
              <a:rPr lang="de-DE" dirty="0" err="1"/>
              <a:t>euismod</a:t>
            </a:r>
            <a:r>
              <a:rPr lang="de-DE" dirty="0"/>
              <a:t> </a:t>
            </a:r>
            <a:r>
              <a:rPr lang="de-DE" dirty="0" err="1"/>
              <a:t>tincidunt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 </a:t>
            </a:r>
            <a:r>
              <a:rPr lang="de-DE" dirty="0" err="1"/>
              <a:t>volutpat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veniam</a:t>
            </a:r>
            <a:r>
              <a:rPr lang="de-DE" dirty="0"/>
              <a:t>.</a:t>
            </a:r>
          </a:p>
          <a:p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 </a:t>
            </a:r>
            <a:r>
              <a:rPr lang="de-DE" dirty="0" err="1"/>
              <a:t>exerci</a:t>
            </a:r>
            <a:r>
              <a:rPr lang="de-DE" dirty="0"/>
              <a:t> </a:t>
            </a:r>
            <a:r>
              <a:rPr lang="de-DE" dirty="0" err="1"/>
              <a:t>tation</a:t>
            </a:r>
            <a:r>
              <a:rPr lang="de-DE" dirty="0"/>
              <a:t> </a:t>
            </a:r>
            <a:r>
              <a:rPr lang="de-DE" dirty="0" err="1"/>
              <a:t>ullamcorper</a:t>
            </a:r>
            <a:r>
              <a:rPr lang="de-DE" dirty="0"/>
              <a:t> </a:t>
            </a:r>
            <a:r>
              <a:rPr lang="de-DE" dirty="0" err="1"/>
              <a:t>suscipit</a:t>
            </a:r>
            <a:r>
              <a:rPr lang="de-DE" dirty="0"/>
              <a:t> </a:t>
            </a:r>
            <a:r>
              <a:rPr lang="de-DE" dirty="0" err="1"/>
              <a:t>lobortis</a:t>
            </a:r>
            <a:r>
              <a:rPr lang="de-DE" dirty="0"/>
              <a:t> </a:t>
            </a:r>
            <a:r>
              <a:rPr lang="de-DE" dirty="0" err="1"/>
              <a:t>nisl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aliquip</a:t>
            </a:r>
            <a:r>
              <a:rPr lang="de-DE" dirty="0"/>
              <a:t> ex </a:t>
            </a:r>
            <a:r>
              <a:rPr lang="de-DE" dirty="0" err="1"/>
              <a:t>ea</a:t>
            </a:r>
            <a:r>
              <a:rPr lang="de-DE" dirty="0"/>
              <a:t> commodo </a:t>
            </a:r>
            <a:r>
              <a:rPr lang="de-DE" dirty="0" err="1"/>
              <a:t>consequat</a:t>
            </a:r>
            <a:r>
              <a:rPr lang="de-DE" dirty="0"/>
              <a:t>.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  <a:r>
              <a:rPr lang="de-DE" dirty="0" err="1"/>
              <a:t>molestie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illum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feugiat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facilisis</a:t>
            </a:r>
            <a:r>
              <a:rPr lang="de-DE" dirty="0"/>
              <a:t> at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nonummy</a:t>
            </a:r>
            <a:r>
              <a:rPr lang="de-DE" dirty="0"/>
              <a:t> </a:t>
            </a:r>
            <a:r>
              <a:rPr lang="de-DE" dirty="0" err="1"/>
              <a:t>nibh</a:t>
            </a:r>
            <a:r>
              <a:rPr lang="de-DE" dirty="0"/>
              <a:t> </a:t>
            </a:r>
            <a:r>
              <a:rPr lang="de-DE" dirty="0" err="1"/>
              <a:t>euismod</a:t>
            </a:r>
            <a:r>
              <a:rPr lang="de-DE" dirty="0"/>
              <a:t> </a:t>
            </a:r>
            <a:r>
              <a:rPr lang="de-DE" dirty="0" err="1"/>
              <a:t>tincidunt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 </a:t>
            </a:r>
            <a:r>
              <a:rPr lang="de-DE" dirty="0" err="1"/>
              <a:t>volutpat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veniam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 </a:t>
            </a:r>
            <a:r>
              <a:rPr lang="de-DE" dirty="0" err="1"/>
              <a:t>exerci</a:t>
            </a:r>
            <a:r>
              <a:rPr lang="de-DE" dirty="0"/>
              <a:t> </a:t>
            </a:r>
            <a:r>
              <a:rPr lang="de-DE" dirty="0" err="1"/>
              <a:t>tation</a:t>
            </a:r>
            <a:r>
              <a:rPr lang="de-DE" dirty="0"/>
              <a:t> </a:t>
            </a:r>
            <a:r>
              <a:rPr lang="de-DE" dirty="0" err="1"/>
              <a:t>ullamcorper</a:t>
            </a:r>
            <a:r>
              <a:rPr lang="de-DE" dirty="0"/>
              <a:t> </a:t>
            </a:r>
            <a:r>
              <a:rPr lang="de-DE" dirty="0" err="1"/>
              <a:t>suscipit</a:t>
            </a:r>
            <a:r>
              <a:rPr lang="de-DE" dirty="0"/>
              <a:t> </a:t>
            </a:r>
            <a:r>
              <a:rPr lang="de-DE" dirty="0" err="1"/>
              <a:t>lobortis</a:t>
            </a:r>
            <a:r>
              <a:rPr lang="de-DE" dirty="0"/>
              <a:t> </a:t>
            </a:r>
            <a:r>
              <a:rPr lang="de-DE" dirty="0" err="1"/>
              <a:t>nisl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aliquip</a:t>
            </a:r>
            <a:r>
              <a:rPr lang="de-DE" dirty="0"/>
              <a:t> ex </a:t>
            </a:r>
            <a:r>
              <a:rPr lang="de-DE" dirty="0" err="1"/>
              <a:t>ea</a:t>
            </a:r>
            <a:r>
              <a:rPr lang="de-DE" dirty="0"/>
              <a:t> commodo </a:t>
            </a:r>
            <a:r>
              <a:rPr lang="de-DE" dirty="0" err="1"/>
              <a:t>consequat</a:t>
            </a:r>
            <a:r>
              <a:rPr lang="de-DE" dirty="0"/>
              <a:t>.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  <a:r>
              <a:rPr lang="de-DE" dirty="0" err="1"/>
              <a:t>molestie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, </a:t>
            </a:r>
            <a:endParaRPr lang="en-US" dirty="0"/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AD7C3970-EAA0-3D4C-8259-5062A16169A7}"/>
              </a:ext>
            </a:extLst>
          </p:cNvPr>
          <p:cNvSpPr txBox="1">
            <a:spLocks/>
          </p:cNvSpPr>
          <p:nvPr/>
        </p:nvSpPr>
        <p:spPr>
          <a:xfrm>
            <a:off x="1563688" y="12849558"/>
            <a:ext cx="13195918" cy="720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None/>
              <a:tabLst/>
              <a:defRPr sz="40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1pPr>
            <a:lvl2pPr marL="1187851" indent="-58341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447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4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None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298024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6811743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8325464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186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2907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626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6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Section</a:t>
            </a:r>
            <a:r>
              <a:rPr lang="de-DE" sz="3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Subheader 36pt </a:t>
            </a:r>
            <a:r>
              <a:rPr lang="de-DE" sz="36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regular</a:t>
            </a:r>
            <a:r>
              <a:rPr lang="de-DE" sz="3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36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font</a:t>
            </a:r>
            <a:endParaRPr lang="de-DE" sz="3600" kern="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platzhalter 12">
            <a:extLst>
              <a:ext uri="{FF2B5EF4-FFF2-40B4-BE49-F238E27FC236}">
                <a16:creationId xmlns:a16="http://schemas.microsoft.com/office/drawing/2014/main" id="{C9010B05-FE35-9F49-A60E-9475C29EA429}"/>
              </a:ext>
            </a:extLst>
          </p:cNvPr>
          <p:cNvSpPr txBox="1">
            <a:spLocks/>
          </p:cNvSpPr>
          <p:nvPr/>
        </p:nvSpPr>
        <p:spPr>
          <a:xfrm>
            <a:off x="1563688" y="13646189"/>
            <a:ext cx="8154716" cy="4725899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0" indent="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None/>
              <a:tabLst/>
              <a:defRPr sz="2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1pPr>
            <a:lvl2pPr marL="1187851" indent="-58341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447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4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None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298024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6811743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8325464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186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2907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626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Body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information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here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... </a:t>
            </a:r>
          </a:p>
          <a:p>
            <a:pPr>
              <a:lnSpc>
                <a:spcPct val="120000"/>
              </a:lnSpc>
            </a:pPr>
            <a:b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adipiscing elit, </a:t>
            </a:r>
            <a:b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 diam nonummy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tincidunt ut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magna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wisi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b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exerci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tation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suscipit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lobortis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ut </a:t>
            </a:r>
            <a:b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commodo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Duis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autem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eum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iriure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 in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esse molestie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b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illum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nulla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facilisis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…</a:t>
            </a:r>
            <a:endParaRPr lang="en-US" kern="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AACB0969-CDEB-4C43-BFF5-172AF359161B}"/>
              </a:ext>
            </a:extLst>
          </p:cNvPr>
          <p:cNvSpPr txBox="1">
            <a:spLocks/>
          </p:cNvSpPr>
          <p:nvPr/>
        </p:nvSpPr>
        <p:spPr>
          <a:xfrm>
            <a:off x="1563689" y="23659987"/>
            <a:ext cx="13214350" cy="720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None/>
              <a:tabLst/>
              <a:defRPr sz="40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1pPr>
            <a:lvl2pPr marL="1187851" indent="-58341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447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4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None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298024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6811743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8325464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186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2907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626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 </a:t>
            </a:r>
            <a:r>
              <a:rPr lang="de-DE" sz="36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</a:t>
            </a:r>
            <a:r>
              <a:rPr lang="de-DE" sz="3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36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needed</a:t>
            </a:r>
            <a:r>
              <a:rPr lang="de-DE" sz="3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36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here</a:t>
            </a:r>
            <a:endParaRPr lang="de-DE" sz="3600" kern="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platzhalter 11">
            <a:extLst>
              <a:ext uri="{FF2B5EF4-FFF2-40B4-BE49-F238E27FC236}">
                <a16:creationId xmlns:a16="http://schemas.microsoft.com/office/drawing/2014/main" id="{0D471FD9-111E-CB4F-A4E0-B0233D5ED32A}"/>
              </a:ext>
            </a:extLst>
          </p:cNvPr>
          <p:cNvSpPr txBox="1">
            <a:spLocks/>
          </p:cNvSpPr>
          <p:nvPr/>
        </p:nvSpPr>
        <p:spPr>
          <a:xfrm>
            <a:off x="1563688" y="32205626"/>
            <a:ext cx="13214350" cy="720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None/>
              <a:tabLst/>
              <a:defRPr sz="40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1pPr>
            <a:lvl2pPr marL="1187851" indent="-58341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447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4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None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298024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6811743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8325464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186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2907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626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 </a:t>
            </a:r>
            <a:r>
              <a:rPr lang="de-DE" sz="36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</a:t>
            </a:r>
            <a:r>
              <a:rPr lang="de-DE" sz="3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36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needed</a:t>
            </a:r>
            <a:r>
              <a:rPr lang="de-DE" sz="3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36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here</a:t>
            </a:r>
            <a:endParaRPr lang="de-DE" sz="3600" kern="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093D0A7D-5FBD-314B-9F33-595AE9B874F6}"/>
              </a:ext>
            </a:extLst>
          </p:cNvPr>
          <p:cNvSpPr txBox="1">
            <a:spLocks/>
          </p:cNvSpPr>
          <p:nvPr/>
        </p:nvSpPr>
        <p:spPr>
          <a:xfrm>
            <a:off x="1563687" y="38068404"/>
            <a:ext cx="13110255" cy="2518701"/>
          </a:xfrm>
          <a:prstGeom prst="rect">
            <a:avLst/>
          </a:prstGeom>
          <a:noFill/>
        </p:spPr>
        <p:txBody>
          <a:bodyPr lIns="0" tIns="0" rIns="0" bIns="0" numCol="2" spcCol="720000" anchor="t"/>
          <a:lstStyle>
            <a:lvl1pPr marL="0" indent="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None/>
              <a:tabLst/>
              <a:defRPr sz="2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1pPr>
            <a:lvl2pPr marL="1187851" indent="-58341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447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4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None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298024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6811743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8325464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186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2907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626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1600"/>
              </a:spcBef>
            </a:pP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Experiment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description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try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short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...</a:t>
            </a:r>
          </a:p>
          <a:p>
            <a:pPr>
              <a:lnSpc>
                <a:spcPct val="120000"/>
              </a:lnSpc>
              <a:spcBef>
                <a:spcPts val="1600"/>
              </a:spcBef>
            </a:pP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adipiscing elit, sed diam nonummy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tincidunt ut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wisi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wisi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exerci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tation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kern="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FAC8E1C8-AA76-7249-A9DF-2BAA45B5328C}"/>
              </a:ext>
            </a:extLst>
          </p:cNvPr>
          <p:cNvSpPr txBox="1">
            <a:spLocks/>
          </p:cNvSpPr>
          <p:nvPr/>
        </p:nvSpPr>
        <p:spPr>
          <a:xfrm>
            <a:off x="1563689" y="24453934"/>
            <a:ext cx="6450778" cy="3059086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0" indent="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None/>
              <a:tabLst/>
              <a:defRPr sz="2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1pPr>
            <a:lvl2pPr marL="1187851" indent="-58341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447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4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None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298024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6811743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8325464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186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2907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626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1600"/>
              </a:spcBef>
            </a:pP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Experiment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description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try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short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...</a:t>
            </a:r>
          </a:p>
          <a:p>
            <a:pPr>
              <a:lnSpc>
                <a:spcPct val="120000"/>
              </a:lnSpc>
              <a:spcBef>
                <a:spcPts val="1600"/>
              </a:spcBef>
            </a:pP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adipiscing elit, sed diam nonummy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tincidunt ut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wisi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exerci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tation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kern="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6CA639A3-CECC-7847-9FA5-33619CF698D6}"/>
              </a:ext>
            </a:extLst>
          </p:cNvPr>
          <p:cNvSpPr txBox="1">
            <a:spLocks/>
          </p:cNvSpPr>
          <p:nvPr/>
        </p:nvSpPr>
        <p:spPr>
          <a:xfrm>
            <a:off x="15497175" y="23538971"/>
            <a:ext cx="12958764" cy="720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None/>
              <a:tabLst/>
              <a:defRPr sz="40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1pPr>
            <a:lvl2pPr marL="1187851" indent="-58341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447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4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None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298024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6811743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8325464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186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2907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626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 of </a:t>
            </a:r>
            <a:r>
              <a:rPr lang="de-DE" sz="36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experiment</a:t>
            </a:r>
            <a:endParaRPr lang="de-DE" sz="3600" kern="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hteck 61">
            <a:extLst>
              <a:ext uri="{FF2B5EF4-FFF2-40B4-BE49-F238E27FC236}">
                <a16:creationId xmlns:a16="http://schemas.microsoft.com/office/drawing/2014/main" id="{DFA07D04-DA23-1C43-ABAD-94BD1F18A8AD}"/>
              </a:ext>
            </a:extLst>
          </p:cNvPr>
          <p:cNvSpPr/>
          <p:nvPr/>
        </p:nvSpPr>
        <p:spPr bwMode="auto">
          <a:xfrm>
            <a:off x="15552405" y="24471727"/>
            <a:ext cx="4252494" cy="4068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hteck 62">
            <a:extLst>
              <a:ext uri="{FF2B5EF4-FFF2-40B4-BE49-F238E27FC236}">
                <a16:creationId xmlns:a16="http://schemas.microsoft.com/office/drawing/2014/main" id="{F2869FEF-AECC-C44B-B71E-058C9F4591EA}"/>
              </a:ext>
            </a:extLst>
          </p:cNvPr>
          <p:cNvSpPr/>
          <p:nvPr/>
        </p:nvSpPr>
        <p:spPr bwMode="auto">
          <a:xfrm>
            <a:off x="20005718" y="24471727"/>
            <a:ext cx="4252494" cy="4068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hteck 63">
            <a:extLst>
              <a:ext uri="{FF2B5EF4-FFF2-40B4-BE49-F238E27FC236}">
                <a16:creationId xmlns:a16="http://schemas.microsoft.com/office/drawing/2014/main" id="{A6A28B83-0F19-C544-8AF3-40590AE4817B}"/>
              </a:ext>
            </a:extLst>
          </p:cNvPr>
          <p:cNvSpPr/>
          <p:nvPr/>
        </p:nvSpPr>
        <p:spPr bwMode="auto">
          <a:xfrm>
            <a:off x="24459031" y="24471727"/>
            <a:ext cx="4252494" cy="4068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22AE736D-6C01-E94D-9DA9-2A6E49C41E7D}"/>
              </a:ext>
            </a:extLst>
          </p:cNvPr>
          <p:cNvSpPr txBox="1">
            <a:spLocks/>
          </p:cNvSpPr>
          <p:nvPr/>
        </p:nvSpPr>
        <p:spPr>
          <a:xfrm>
            <a:off x="15501938" y="28827201"/>
            <a:ext cx="12957175" cy="1370413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0" indent="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None/>
              <a:tabLst/>
              <a:defRPr sz="2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1pPr>
            <a:lvl2pPr marL="1187851" indent="-58341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447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4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None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298024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6811743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8325464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186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2907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626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Body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information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here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... </a:t>
            </a:r>
            <a:b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adipiscing elit, sed diam nonummy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tincidunt ut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US" kern="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16755B36-F8D4-3B4D-8BD2-DF964BAE4F38}"/>
              </a:ext>
            </a:extLst>
          </p:cNvPr>
          <p:cNvSpPr txBox="1">
            <a:spLocks/>
          </p:cNvSpPr>
          <p:nvPr/>
        </p:nvSpPr>
        <p:spPr>
          <a:xfrm>
            <a:off x="15497175" y="30564707"/>
            <a:ext cx="13214350" cy="720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None/>
              <a:tabLst/>
              <a:defRPr sz="40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1pPr>
            <a:lvl2pPr marL="1187851" indent="-58341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447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4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None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298024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6811743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8325464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186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2907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626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</a:t>
            </a:r>
            <a:r>
              <a:rPr lang="de-DE" sz="36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outcomes</a:t>
            </a:r>
            <a:endParaRPr lang="de-DE" sz="3600" kern="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platzhalter 12">
            <a:extLst>
              <a:ext uri="{FF2B5EF4-FFF2-40B4-BE49-F238E27FC236}">
                <a16:creationId xmlns:a16="http://schemas.microsoft.com/office/drawing/2014/main" id="{2579B53E-D70B-D04E-81C8-D274334A7A82}"/>
              </a:ext>
            </a:extLst>
          </p:cNvPr>
          <p:cNvSpPr txBox="1">
            <a:spLocks/>
          </p:cNvSpPr>
          <p:nvPr/>
        </p:nvSpPr>
        <p:spPr>
          <a:xfrm>
            <a:off x="1563688" y="19948764"/>
            <a:ext cx="13214350" cy="2356359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0" indent="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None/>
              <a:tabLst/>
              <a:defRPr sz="2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1pPr>
            <a:lvl2pPr marL="1187851" indent="-58341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447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4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None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298024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6811743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8325464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186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2907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626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spcBef>
                <a:spcPts val="1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adipiscing elit, sed diam nonummy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342900" indent="-342900">
              <a:lnSpc>
                <a:spcPct val="120000"/>
              </a:lnSpc>
              <a:spcBef>
                <a:spcPts val="1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 ut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342900" indent="-342900">
              <a:lnSpc>
                <a:spcPct val="120000"/>
              </a:lnSpc>
              <a:spcBef>
                <a:spcPts val="1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wisi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per suscipit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lobortis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ut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commodo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kern="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platzhalter 12">
            <a:extLst>
              <a:ext uri="{FF2B5EF4-FFF2-40B4-BE49-F238E27FC236}">
                <a16:creationId xmlns:a16="http://schemas.microsoft.com/office/drawing/2014/main" id="{27DB4389-F2A5-424A-A7BB-CB9D6C6B5175}"/>
              </a:ext>
            </a:extLst>
          </p:cNvPr>
          <p:cNvSpPr txBox="1">
            <a:spLocks/>
          </p:cNvSpPr>
          <p:nvPr/>
        </p:nvSpPr>
        <p:spPr>
          <a:xfrm>
            <a:off x="15503541" y="35589652"/>
            <a:ext cx="12955572" cy="2356359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0" indent="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None/>
              <a:tabLst/>
              <a:defRPr sz="2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1pPr>
            <a:lvl2pPr marL="1187851" indent="-58341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447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4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None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298024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6811743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8325464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186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2907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626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spcBef>
                <a:spcPts val="1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adipiscing elit, sed diam nonummy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342900" indent="-342900">
              <a:lnSpc>
                <a:spcPct val="120000"/>
              </a:lnSpc>
              <a:spcBef>
                <a:spcPts val="1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 ut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342900" indent="-342900">
              <a:lnSpc>
                <a:spcPct val="120000"/>
              </a:lnSpc>
              <a:spcBef>
                <a:spcPts val="1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wisi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per suscipit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lobortis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ut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commodo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kern="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platzhalter 11">
            <a:extLst>
              <a:ext uri="{FF2B5EF4-FFF2-40B4-BE49-F238E27FC236}">
                <a16:creationId xmlns:a16="http://schemas.microsoft.com/office/drawing/2014/main" id="{597333A0-6DA2-AC48-83C6-F4080F9F2C1B}"/>
              </a:ext>
            </a:extLst>
          </p:cNvPr>
          <p:cNvSpPr txBox="1">
            <a:spLocks/>
          </p:cNvSpPr>
          <p:nvPr/>
        </p:nvSpPr>
        <p:spPr>
          <a:xfrm>
            <a:off x="15499736" y="38025449"/>
            <a:ext cx="12961938" cy="720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None/>
              <a:tabLst/>
              <a:defRPr sz="40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1pPr>
            <a:lvl2pPr marL="1187851" indent="-58341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447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4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None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298024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6811743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8325464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186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2907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626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References</a:t>
            </a:r>
          </a:p>
        </p:txBody>
      </p:sp>
      <p:sp>
        <p:nvSpPr>
          <p:cNvPr id="21" name="Textplatzhalter 12">
            <a:extLst>
              <a:ext uri="{FF2B5EF4-FFF2-40B4-BE49-F238E27FC236}">
                <a16:creationId xmlns:a16="http://schemas.microsoft.com/office/drawing/2014/main" id="{08281742-C12A-2C45-AADA-0C6860EFC06A}"/>
              </a:ext>
            </a:extLst>
          </p:cNvPr>
          <p:cNvSpPr txBox="1">
            <a:spLocks/>
          </p:cNvSpPr>
          <p:nvPr/>
        </p:nvSpPr>
        <p:spPr>
          <a:xfrm>
            <a:off x="15503541" y="31383491"/>
            <a:ext cx="13207984" cy="2356359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0" indent="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None/>
              <a:tabLst/>
              <a:defRPr sz="2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1pPr>
            <a:lvl2pPr marL="1187851" indent="-58341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447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4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None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298024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6811743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8325464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186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2907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626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spcBef>
                <a:spcPts val="1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adipiscing elit, sed diam nonummy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342900" indent="-342900">
              <a:lnSpc>
                <a:spcPct val="120000"/>
              </a:lnSpc>
              <a:spcBef>
                <a:spcPts val="1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 ut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342900" indent="-342900">
              <a:lnSpc>
                <a:spcPct val="120000"/>
              </a:lnSpc>
              <a:spcBef>
                <a:spcPts val="1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wisi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per suscipit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lobortis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ut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commodo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endParaRPr lang="de-DE" kern="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1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 suscipit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lobortis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ut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commodo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kern="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platzhalter 12">
            <a:extLst>
              <a:ext uri="{FF2B5EF4-FFF2-40B4-BE49-F238E27FC236}">
                <a16:creationId xmlns:a16="http://schemas.microsoft.com/office/drawing/2014/main" id="{BD23CB9E-B8D6-1A45-ACAA-14441A33CC17}"/>
              </a:ext>
            </a:extLst>
          </p:cNvPr>
          <p:cNvSpPr txBox="1">
            <a:spLocks/>
          </p:cNvSpPr>
          <p:nvPr/>
        </p:nvSpPr>
        <p:spPr>
          <a:xfrm>
            <a:off x="15497175" y="38819327"/>
            <a:ext cx="13214350" cy="1678598"/>
          </a:xfrm>
          <a:prstGeom prst="rect">
            <a:avLst/>
          </a:prstGeom>
          <a:noFill/>
        </p:spPr>
        <p:txBody>
          <a:bodyPr lIns="0" tIns="0" rIns="0" bIns="0" numCol="2" spcCol="720000" anchor="t"/>
          <a:lstStyle>
            <a:defPPr>
              <a:defRPr lang="de-DE"/>
            </a:defPPr>
            <a:lvl1pPr marL="342900" indent="-342900" eaLnBrk="1" hangingPunct="1">
              <a:lnSpc>
                <a:spcPct val="120000"/>
              </a:lnSpc>
              <a:spcBef>
                <a:spcPts val="16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sz="2200" kern="0">
                <a:solidFill>
                  <a:schemeClr val="bg2"/>
                </a:solidFill>
                <a:latin typeface="+mn-lt"/>
                <a:ea typeface="ＭＳ Ｐゴシック" charset="0"/>
              </a:defRPr>
            </a:lvl1pPr>
            <a:lvl2pPr marL="1187851" indent="-583415" eaLnBrk="1" hangingPunct="1">
              <a:spcBef>
                <a:spcPct val="20000"/>
              </a:spcBef>
              <a:buClr>
                <a:srgbClr val="529A43"/>
              </a:buClr>
              <a:buFont typeface="Times" panose="02020603050405020304" pitchFamily="18" charset="0"/>
              <a:buChar char="•"/>
              <a:defRPr sz="4470">
                <a:latin typeface="+mn-lt"/>
                <a:ea typeface="+mn-ea"/>
              </a:defRPr>
            </a:lvl2pPr>
            <a:lvl3pPr marL="3027443" indent="0" eaLnBrk="1" hangingPunct="1">
              <a:spcBef>
                <a:spcPct val="20000"/>
              </a:spcBef>
              <a:buClr>
                <a:srgbClr val="529A43"/>
              </a:buClr>
              <a:buFont typeface="Times" panose="02020603050405020304" pitchFamily="18" charset="0"/>
              <a:buNone/>
              <a:defRPr sz="6623">
                <a:solidFill>
                  <a:srgbClr val="000000"/>
                </a:solidFill>
                <a:latin typeface="+mn-lt"/>
                <a:ea typeface="+mn-ea"/>
              </a:defRPr>
            </a:lvl3pPr>
            <a:lvl4pPr marL="5298024" indent="-756859" eaLnBrk="1" hangingPunct="1">
              <a:spcBef>
                <a:spcPct val="20000"/>
              </a:spcBef>
              <a:buClr>
                <a:srgbClr val="529A43"/>
              </a:buClr>
              <a:buFont typeface="Times" panose="02020603050405020304" pitchFamily="18" charset="0"/>
              <a:buChar char="•"/>
              <a:defRPr sz="6623">
                <a:solidFill>
                  <a:srgbClr val="000000"/>
                </a:solidFill>
                <a:latin typeface="+mn-lt"/>
                <a:ea typeface="+mn-ea"/>
              </a:defRPr>
            </a:lvl4pPr>
            <a:lvl5pPr marL="6811743" indent="-756859" eaLnBrk="1" hangingPunct="1">
              <a:spcBef>
                <a:spcPct val="20000"/>
              </a:spcBef>
              <a:buClr>
                <a:srgbClr val="529A43"/>
              </a:buClr>
              <a:buFont typeface="Times" panose="02020603050405020304" pitchFamily="18" charset="0"/>
              <a:buChar char="•"/>
              <a:defRPr sz="6623">
                <a:solidFill>
                  <a:srgbClr val="000000"/>
                </a:solidFill>
                <a:latin typeface="+mn-lt"/>
                <a:ea typeface="+mn-ea"/>
              </a:defRPr>
            </a:lvl5pPr>
            <a:lvl6pPr marL="8325464" indent="-756859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latin typeface="+mn-lt"/>
                <a:ea typeface="+mn-ea"/>
              </a:defRPr>
            </a:lvl6pPr>
            <a:lvl7pPr marL="9839186" indent="-756859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latin typeface="+mn-lt"/>
                <a:ea typeface="+mn-ea"/>
              </a:defRPr>
            </a:lvl7pPr>
            <a:lvl8pPr marL="11352907" indent="-756859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latin typeface="+mn-lt"/>
                <a:ea typeface="+mn-ea"/>
              </a:defRPr>
            </a:lvl8pPr>
            <a:lvl9pPr marL="12866626" indent="-756859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latin typeface="+mn-lt"/>
                <a:ea typeface="+mn-ea"/>
              </a:defRPr>
            </a:lvl9pPr>
          </a:lstStyle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adipiscing elit, sed </a:t>
            </a:r>
            <a:r>
              <a:rPr lang="de-D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nonummy </a:t>
            </a:r>
            <a:r>
              <a:rPr lang="de-D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 ut </a:t>
            </a:r>
            <a:r>
              <a:rPr lang="de-D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 </a:t>
            </a:r>
            <a:r>
              <a:rPr lang="de-D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Lorem ipsum dolor sit amet, consectetuer adipiscing elit, sed diam nonummy </a:t>
            </a:r>
            <a:r>
              <a:rPr lang="de-D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23" name="Textplatzhalter 11">
            <a:extLst>
              <a:ext uri="{FF2B5EF4-FFF2-40B4-BE49-F238E27FC236}">
                <a16:creationId xmlns:a16="http://schemas.microsoft.com/office/drawing/2014/main" id="{BE05A616-636A-A143-9578-D852A7D574CF}"/>
              </a:ext>
            </a:extLst>
          </p:cNvPr>
          <p:cNvSpPr txBox="1">
            <a:spLocks/>
          </p:cNvSpPr>
          <p:nvPr/>
        </p:nvSpPr>
        <p:spPr>
          <a:xfrm>
            <a:off x="15497175" y="12849558"/>
            <a:ext cx="12943506" cy="720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None/>
              <a:tabLst/>
              <a:defRPr sz="40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1pPr>
            <a:lvl2pPr marL="1187851" indent="-58341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447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4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None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298024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6811743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8325464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186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2907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626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 of </a:t>
            </a:r>
            <a:r>
              <a:rPr lang="de-DE" sz="36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experiment</a:t>
            </a:r>
            <a:endParaRPr lang="de-DE" sz="3600" kern="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4" name="Tabelle 91">
            <a:extLst>
              <a:ext uri="{FF2B5EF4-FFF2-40B4-BE49-F238E27FC236}">
                <a16:creationId xmlns:a16="http://schemas.microsoft.com/office/drawing/2014/main" id="{2D408C27-EB68-8949-B781-A96269FEE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257178"/>
              </p:ext>
            </p:extLst>
          </p:nvPr>
        </p:nvGraphicFramePr>
        <p:xfrm>
          <a:off x="15503541" y="14074533"/>
          <a:ext cx="6245225" cy="351560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79959">
                  <a:extLst>
                    <a:ext uri="{9D8B030D-6E8A-4147-A177-3AD203B41FA5}">
                      <a16:colId xmlns:a16="http://schemas.microsoft.com/office/drawing/2014/main" val="1271091119"/>
                    </a:ext>
                  </a:extLst>
                </a:gridCol>
                <a:gridCol w="1770180">
                  <a:extLst>
                    <a:ext uri="{9D8B030D-6E8A-4147-A177-3AD203B41FA5}">
                      <a16:colId xmlns:a16="http://schemas.microsoft.com/office/drawing/2014/main" val="2401944263"/>
                    </a:ext>
                  </a:extLst>
                </a:gridCol>
                <a:gridCol w="1762914">
                  <a:extLst>
                    <a:ext uri="{9D8B030D-6E8A-4147-A177-3AD203B41FA5}">
                      <a16:colId xmlns:a16="http://schemas.microsoft.com/office/drawing/2014/main" val="4236833355"/>
                    </a:ext>
                  </a:extLst>
                </a:gridCol>
                <a:gridCol w="932172">
                  <a:extLst>
                    <a:ext uri="{9D8B030D-6E8A-4147-A177-3AD203B41FA5}">
                      <a16:colId xmlns:a16="http://schemas.microsoft.com/office/drawing/2014/main" val="2018535001"/>
                    </a:ext>
                  </a:extLst>
                </a:gridCol>
              </a:tblGrid>
              <a:tr h="351491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Colum Title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marL="32149" marR="32149" marT="16074" marB="16074" anchor="ctr"/>
                </a:tc>
                <a:tc>
                  <a:txBody>
                    <a:bodyPr/>
                    <a:lstStyle/>
                    <a:p>
                      <a:pPr marL="0" marR="0" lvl="0" indent="0" algn="ctr" defTabSz="15137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kern="1200" dirty="0"/>
                        <a:t>Colum Title</a:t>
                      </a:r>
                      <a:endParaRPr lang="en-US" sz="1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149" marR="32149" marT="16074" marB="160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kern="1200" dirty="0"/>
                        <a:t>Outcome Title</a:t>
                      </a:r>
                      <a:endParaRPr lang="en-US" sz="1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149" marR="32149" marT="16074" marB="16074" anchor="ctr"/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32149" marR="32149" marT="16074" marB="16074"/>
                </a:tc>
                <a:extLst>
                  <a:ext uri="{0D108BD9-81ED-4DB2-BD59-A6C34878D82A}">
                    <a16:rowId xmlns:a16="http://schemas.microsoft.com/office/drawing/2014/main" val="2410252811"/>
                  </a:ext>
                </a:extLst>
              </a:tr>
              <a:tr h="351491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2149" marR="32149" marT="16074" marB="160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2149" marR="32149" marT="16074" marB="160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2149" marR="32149" marT="16074" marB="1607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2149" marR="32149" marT="16074" marB="16074" anchor="ctr"/>
                </a:tc>
                <a:extLst>
                  <a:ext uri="{0D108BD9-81ED-4DB2-BD59-A6C34878D82A}">
                    <a16:rowId xmlns:a16="http://schemas.microsoft.com/office/drawing/2014/main" val="944775575"/>
                  </a:ext>
                </a:extLst>
              </a:tr>
              <a:tr h="351491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2149" marR="32149" marT="16074" marB="160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2149" marR="32149" marT="16074" marB="160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2149" marR="32149" marT="16074" marB="1607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2149" marR="32149" marT="16074" marB="16074" anchor="ctr"/>
                </a:tc>
                <a:extLst>
                  <a:ext uri="{0D108BD9-81ED-4DB2-BD59-A6C34878D82A}">
                    <a16:rowId xmlns:a16="http://schemas.microsoft.com/office/drawing/2014/main" val="1334868898"/>
                  </a:ext>
                </a:extLst>
              </a:tr>
              <a:tr h="351491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2149" marR="32149" marT="16074" marB="160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2149" marR="32149" marT="16074" marB="160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2149" marR="32149" marT="16074" marB="1607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2149" marR="32149" marT="16074" marB="16074" anchor="ctr"/>
                </a:tc>
                <a:extLst>
                  <a:ext uri="{0D108BD9-81ED-4DB2-BD59-A6C34878D82A}">
                    <a16:rowId xmlns:a16="http://schemas.microsoft.com/office/drawing/2014/main" val="713461260"/>
                  </a:ext>
                </a:extLst>
              </a:tr>
              <a:tr h="351491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2149" marR="32149" marT="16074" marB="160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2149" marR="32149" marT="16074" marB="160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2149" marR="32149" marT="16074" marB="1607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2149" marR="32149" marT="16074" marB="16074" anchor="ctr"/>
                </a:tc>
                <a:extLst>
                  <a:ext uri="{0D108BD9-81ED-4DB2-BD59-A6C34878D82A}">
                    <a16:rowId xmlns:a16="http://schemas.microsoft.com/office/drawing/2014/main" val="4193987047"/>
                  </a:ext>
                </a:extLst>
              </a:tr>
              <a:tr h="351491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2149" marR="32149" marT="16074" marB="160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2149" marR="32149" marT="16074" marB="160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2149" marR="32149" marT="16074" marB="1607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2149" marR="32149" marT="16074" marB="16074" anchor="ctr"/>
                </a:tc>
                <a:extLst>
                  <a:ext uri="{0D108BD9-81ED-4DB2-BD59-A6C34878D82A}">
                    <a16:rowId xmlns:a16="http://schemas.microsoft.com/office/drawing/2014/main" val="2544466170"/>
                  </a:ext>
                </a:extLst>
              </a:tr>
              <a:tr h="351491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2149" marR="32149" marT="16074" marB="160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2149" marR="32149" marT="16074" marB="160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2149" marR="32149" marT="16074" marB="1607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2149" marR="32149" marT="16074" marB="16074" anchor="ctr"/>
                </a:tc>
                <a:extLst>
                  <a:ext uri="{0D108BD9-81ED-4DB2-BD59-A6C34878D82A}">
                    <a16:rowId xmlns:a16="http://schemas.microsoft.com/office/drawing/2014/main" val="1608584033"/>
                  </a:ext>
                </a:extLst>
              </a:tr>
              <a:tr h="351491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2149" marR="32149" marT="16074" marB="160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2149" marR="32149" marT="16074" marB="160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2149" marR="32149" marT="16074" marB="1607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2149" marR="32149" marT="16074" marB="16074" anchor="ctr"/>
                </a:tc>
                <a:extLst>
                  <a:ext uri="{0D108BD9-81ED-4DB2-BD59-A6C34878D82A}">
                    <a16:rowId xmlns:a16="http://schemas.microsoft.com/office/drawing/2014/main" val="3652611073"/>
                  </a:ext>
                </a:extLst>
              </a:tr>
              <a:tr h="351491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2149" marR="32149" marT="16074" marB="160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2149" marR="32149" marT="16074" marB="160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2149" marR="32149" marT="16074" marB="1607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2149" marR="32149" marT="16074" marB="16074" anchor="ctr"/>
                </a:tc>
                <a:extLst>
                  <a:ext uri="{0D108BD9-81ED-4DB2-BD59-A6C34878D82A}">
                    <a16:rowId xmlns:a16="http://schemas.microsoft.com/office/drawing/2014/main" val="3374811140"/>
                  </a:ext>
                </a:extLst>
              </a:tr>
              <a:tr h="351491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9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2149" marR="32149" marT="16074" marB="160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9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2149" marR="32149" marT="16074" marB="160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9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2149" marR="32149" marT="16074" marB="1607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2149" marR="32149" marT="16074" marB="16074" anchor="ctr"/>
                </a:tc>
                <a:extLst>
                  <a:ext uri="{0D108BD9-81ED-4DB2-BD59-A6C34878D82A}">
                    <a16:rowId xmlns:a16="http://schemas.microsoft.com/office/drawing/2014/main" val="2030096383"/>
                  </a:ext>
                </a:extLst>
              </a:tr>
            </a:tbl>
          </a:graphicData>
        </a:graphic>
      </p:graphicFrame>
      <p:sp>
        <p:nvSpPr>
          <p:cNvPr id="25" name="Textplatzhalter 12">
            <a:extLst>
              <a:ext uri="{FF2B5EF4-FFF2-40B4-BE49-F238E27FC236}">
                <a16:creationId xmlns:a16="http://schemas.microsoft.com/office/drawing/2014/main" id="{F127D09A-D042-5341-B12B-C732A2B6D291}"/>
              </a:ext>
            </a:extLst>
          </p:cNvPr>
          <p:cNvSpPr txBox="1">
            <a:spLocks/>
          </p:cNvSpPr>
          <p:nvPr/>
        </p:nvSpPr>
        <p:spPr>
          <a:xfrm>
            <a:off x="22085300" y="14142392"/>
            <a:ext cx="6626225" cy="3180951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0" indent="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None/>
              <a:tabLst/>
              <a:defRPr sz="2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1pPr>
            <a:lvl2pPr marL="1187851" indent="-58341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447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4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None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298024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6811743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8325464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186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2907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626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Body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information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here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... </a:t>
            </a:r>
            <a:b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adipiscing elit, sed diam nonummy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b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wisi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exerci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tation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suscipit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lobortis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ut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commodo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US" kern="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6" name="Diagramm 112">
            <a:extLst>
              <a:ext uri="{FF2B5EF4-FFF2-40B4-BE49-F238E27FC236}">
                <a16:creationId xmlns:a16="http://schemas.microsoft.com/office/drawing/2014/main" id="{157AAA23-6712-3448-BB3A-434DC9B681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8331308"/>
              </p:ext>
            </p:extLst>
          </p:nvPr>
        </p:nvGraphicFramePr>
        <p:xfrm>
          <a:off x="15497175" y="18340885"/>
          <a:ext cx="8353426" cy="453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platzhalter 12">
            <a:extLst>
              <a:ext uri="{FF2B5EF4-FFF2-40B4-BE49-F238E27FC236}">
                <a16:creationId xmlns:a16="http://schemas.microsoft.com/office/drawing/2014/main" id="{4C05DA7F-C3D8-BC45-9EF9-165BB7DF2C03}"/>
              </a:ext>
            </a:extLst>
          </p:cNvPr>
          <p:cNvSpPr txBox="1">
            <a:spLocks/>
          </p:cNvSpPr>
          <p:nvPr/>
        </p:nvSpPr>
        <p:spPr>
          <a:xfrm>
            <a:off x="24050171" y="18487337"/>
            <a:ext cx="4661354" cy="3657201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0" indent="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None/>
              <a:tabLst/>
              <a:defRPr sz="2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1pPr>
            <a:lvl2pPr marL="1187851" indent="-58341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447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4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None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298024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6811743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8325464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186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2907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626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Body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information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here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... </a:t>
            </a:r>
            <a:b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adipiscing elit, sed diam nonummy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tincidunt ut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erat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wisi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exerci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tation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suscipit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lobortis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ut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commodo </a:t>
            </a:r>
            <a:r>
              <a:rPr lang="de-DE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US" kern="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4DFE99B-7579-7B42-9343-622E5D7E08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316" y="33451454"/>
            <a:ext cx="12153900" cy="43053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C0F4A6C-643D-D348-B545-08DAD3BB7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3688" y="27798579"/>
            <a:ext cx="13214350" cy="4064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C670253-DBB4-6E48-A6B6-A28B6DE32A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8828" y="24630596"/>
            <a:ext cx="6565900" cy="2108200"/>
          </a:xfrm>
          <a:prstGeom prst="rect">
            <a:avLst/>
          </a:prstGeom>
        </p:spPr>
      </p:pic>
      <p:sp>
        <p:nvSpPr>
          <p:cNvPr id="31" name="Textplatzhalter 11">
            <a:extLst>
              <a:ext uri="{FF2B5EF4-FFF2-40B4-BE49-F238E27FC236}">
                <a16:creationId xmlns:a16="http://schemas.microsoft.com/office/drawing/2014/main" id="{80A762CE-335C-D842-81FD-80BDA174620C}"/>
              </a:ext>
            </a:extLst>
          </p:cNvPr>
          <p:cNvSpPr txBox="1">
            <a:spLocks/>
          </p:cNvSpPr>
          <p:nvPr/>
        </p:nvSpPr>
        <p:spPr>
          <a:xfrm>
            <a:off x="1563689" y="11916156"/>
            <a:ext cx="13195918" cy="720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None/>
              <a:tabLst/>
              <a:defRPr sz="40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1pPr>
            <a:lvl2pPr marL="1187851" indent="-58341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447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4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None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298024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6811743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8325464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186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2907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626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800" u="sng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 Headers / </a:t>
            </a:r>
            <a:r>
              <a:rPr lang="de-DE" sz="4800" u="sng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Authors</a:t>
            </a:r>
            <a:r>
              <a:rPr lang="de-DE" sz="4800" u="sng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48pt </a:t>
            </a:r>
            <a:r>
              <a:rPr lang="de-DE" sz="4800" u="sng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bold</a:t>
            </a:r>
            <a:r>
              <a:rPr lang="de-DE" sz="4800" u="sng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4800" u="sng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font</a:t>
            </a:r>
            <a:endParaRPr lang="de-DE" sz="4800" u="sng" kern="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extplatzhalter 11">
            <a:extLst>
              <a:ext uri="{FF2B5EF4-FFF2-40B4-BE49-F238E27FC236}">
                <a16:creationId xmlns:a16="http://schemas.microsoft.com/office/drawing/2014/main" id="{9F6CAD83-E2F6-264C-BB32-36AC36ED46D4}"/>
              </a:ext>
            </a:extLst>
          </p:cNvPr>
          <p:cNvSpPr txBox="1">
            <a:spLocks/>
          </p:cNvSpPr>
          <p:nvPr/>
        </p:nvSpPr>
        <p:spPr>
          <a:xfrm>
            <a:off x="15552405" y="11819392"/>
            <a:ext cx="13195918" cy="720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None/>
              <a:tabLst/>
              <a:defRPr sz="40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1pPr>
            <a:lvl2pPr marL="1187851" indent="-58341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447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4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None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298024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6811743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8325464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186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2907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626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800" u="sng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Results</a:t>
            </a:r>
            <a:r>
              <a:rPr lang="de-DE" sz="4800" u="sng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48pt </a:t>
            </a:r>
            <a:r>
              <a:rPr lang="de-DE" sz="4800" u="sng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bold</a:t>
            </a:r>
            <a:r>
              <a:rPr lang="de-DE" sz="4800" u="sng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4800" u="sng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font</a:t>
            </a:r>
            <a:endParaRPr lang="de-DE" sz="4800" u="sng" kern="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Textplatzhalter 11">
            <a:extLst>
              <a:ext uri="{FF2B5EF4-FFF2-40B4-BE49-F238E27FC236}">
                <a16:creationId xmlns:a16="http://schemas.microsoft.com/office/drawing/2014/main" id="{1F35C1BE-AE5F-1047-AD62-FEAF90E90B3E}"/>
              </a:ext>
            </a:extLst>
          </p:cNvPr>
          <p:cNvSpPr txBox="1">
            <a:spLocks/>
          </p:cNvSpPr>
          <p:nvPr/>
        </p:nvSpPr>
        <p:spPr>
          <a:xfrm>
            <a:off x="1563689" y="18831791"/>
            <a:ext cx="13195918" cy="720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None/>
              <a:tabLst/>
              <a:defRPr sz="40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1pPr>
            <a:lvl2pPr marL="1187851" indent="-58341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447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4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None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298024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6811743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8325464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186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2907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626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800" u="sng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 Headers / </a:t>
            </a:r>
            <a:r>
              <a:rPr lang="de-DE" sz="4800" u="sng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Authors</a:t>
            </a:r>
            <a:r>
              <a:rPr lang="de-DE" sz="4800" u="sng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48pt </a:t>
            </a:r>
            <a:r>
              <a:rPr lang="de-DE" sz="4800" u="sng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bold</a:t>
            </a:r>
            <a:r>
              <a:rPr lang="de-DE" sz="4800" u="sng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4800" u="sng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font</a:t>
            </a:r>
            <a:endParaRPr lang="de-DE" sz="4800" u="sng" kern="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platzhalter 11">
            <a:extLst>
              <a:ext uri="{FF2B5EF4-FFF2-40B4-BE49-F238E27FC236}">
                <a16:creationId xmlns:a16="http://schemas.microsoft.com/office/drawing/2014/main" id="{F5E4BE44-DCB1-6140-9A17-A9736D95DFE5}"/>
              </a:ext>
            </a:extLst>
          </p:cNvPr>
          <p:cNvSpPr txBox="1">
            <a:spLocks/>
          </p:cNvSpPr>
          <p:nvPr/>
        </p:nvSpPr>
        <p:spPr>
          <a:xfrm>
            <a:off x="1563689" y="22697939"/>
            <a:ext cx="13195918" cy="720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None/>
              <a:tabLst/>
              <a:defRPr sz="40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1pPr>
            <a:lvl2pPr marL="1187851" indent="-58341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447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4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None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298024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6811743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8325464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186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2907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626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800" u="sng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 Headers / </a:t>
            </a:r>
            <a:r>
              <a:rPr lang="de-DE" sz="4800" u="sng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Authors</a:t>
            </a:r>
            <a:r>
              <a:rPr lang="de-DE" sz="4800" u="sng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48pt </a:t>
            </a:r>
            <a:r>
              <a:rPr lang="de-DE" sz="4800" u="sng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bold</a:t>
            </a:r>
            <a:r>
              <a:rPr lang="de-DE" sz="4800" u="sng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4800" u="sng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font</a:t>
            </a:r>
            <a:endParaRPr lang="de-DE" sz="4800" u="sng" kern="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platzhalter 11">
            <a:extLst>
              <a:ext uri="{FF2B5EF4-FFF2-40B4-BE49-F238E27FC236}">
                <a16:creationId xmlns:a16="http://schemas.microsoft.com/office/drawing/2014/main" id="{211D5D71-350A-E747-A4FB-FCB4DE816DD8}"/>
              </a:ext>
            </a:extLst>
          </p:cNvPr>
          <p:cNvSpPr txBox="1">
            <a:spLocks/>
          </p:cNvSpPr>
          <p:nvPr/>
        </p:nvSpPr>
        <p:spPr>
          <a:xfrm>
            <a:off x="15552405" y="34240480"/>
            <a:ext cx="13195918" cy="720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None/>
              <a:tabLst/>
              <a:defRPr sz="40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1pPr>
            <a:lvl2pPr marL="1187851" indent="-58341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447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4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None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298024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6811743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9A43"/>
              </a:buClr>
              <a:buFont typeface="Times" panose="02020603050405020304" pitchFamily="18" charset="0"/>
              <a:buChar char="•"/>
              <a:defRPr sz="6623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8325464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186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2907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626" indent="-75685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662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800" u="sng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Conclusion</a:t>
            </a:r>
            <a:endParaRPr lang="de-DE" sz="4800" u="sng" kern="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B6E1960-DDDA-2B41-8856-5E807972A021}"/>
              </a:ext>
            </a:extLst>
          </p:cNvPr>
          <p:cNvSpPr/>
          <p:nvPr/>
        </p:nvSpPr>
        <p:spPr>
          <a:xfrm>
            <a:off x="31928816" y="7093667"/>
            <a:ext cx="15135225" cy="237295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4800" dirty="0"/>
              <a:t>Tips on design</a:t>
            </a:r>
          </a:p>
          <a:p>
            <a:endParaRPr lang="en-GB" sz="4800" dirty="0"/>
          </a:p>
          <a:p>
            <a:r>
              <a:rPr lang="en-GB" sz="4800" dirty="0"/>
              <a:t>Poster Size: A0</a:t>
            </a:r>
          </a:p>
          <a:p>
            <a:r>
              <a:rPr lang="en-GB" sz="4800" dirty="0"/>
              <a:t>841mm wide x 1189 mm high </a:t>
            </a:r>
            <a:br>
              <a:rPr lang="en-GB" sz="4800" dirty="0"/>
            </a:br>
            <a:r>
              <a:rPr lang="en-GB" sz="4800" dirty="0"/>
              <a:t>(This size fits best on our poster boards)</a:t>
            </a:r>
          </a:p>
          <a:p>
            <a:endParaRPr lang="en-GB" sz="4800" dirty="0"/>
          </a:p>
          <a:p>
            <a:r>
              <a:rPr lang="en-GB" sz="4800" dirty="0"/>
              <a:t>Typeface: </a:t>
            </a:r>
            <a:br>
              <a:rPr lang="en-GB" sz="4800" dirty="0"/>
            </a:br>
            <a:r>
              <a:rPr lang="en-GB" sz="4800" dirty="0"/>
              <a:t>Open Sans is a google font which is free to everyone. You can download it here: </a:t>
            </a:r>
            <a:r>
              <a:rPr lang="en-GB" sz="4800" dirty="0">
                <a:hlinkClick r:id="rId7"/>
              </a:rPr>
              <a:t>https://fonts.google.com/specimen/Open+Sans?selection.family=Open+Sans</a:t>
            </a:r>
            <a:endParaRPr lang="en-GB" sz="4800" dirty="0"/>
          </a:p>
          <a:p>
            <a:endParaRPr lang="en-GB" sz="4800" dirty="0"/>
          </a:p>
          <a:p>
            <a:r>
              <a:rPr lang="en-GB" sz="4800" dirty="0"/>
              <a:t>Colours: </a:t>
            </a:r>
          </a:p>
          <a:p>
            <a:r>
              <a:rPr lang="en-GB" sz="4800" dirty="0"/>
              <a:t>We recommend you use your institute’s colours. If not, try limiting your colour pallet to four colours, this will help keep graphical elements uniform and less distracting.</a:t>
            </a:r>
          </a:p>
          <a:p>
            <a:endParaRPr lang="en-GB" sz="4800" dirty="0"/>
          </a:p>
          <a:p>
            <a:r>
              <a:rPr lang="en-GB" sz="4800" dirty="0"/>
              <a:t>Navigation: </a:t>
            </a:r>
          </a:p>
          <a:p>
            <a:r>
              <a:rPr lang="en-GB" sz="4800" dirty="0"/>
              <a:t>Make sure your titles are clear to your audience and keep the order of information simple. People are more likely to engage with a poster if it is easy to navigate.</a:t>
            </a:r>
          </a:p>
          <a:p>
            <a:endParaRPr lang="en-GB" sz="4800" dirty="0"/>
          </a:p>
          <a:p>
            <a:endParaRPr lang="en-GB" sz="4800" dirty="0"/>
          </a:p>
          <a:p>
            <a:r>
              <a:rPr lang="en-GB" sz="4800" dirty="0"/>
              <a:t>Structure: </a:t>
            </a:r>
          </a:p>
          <a:p>
            <a:r>
              <a:rPr lang="en-GB" sz="4800" dirty="0"/>
              <a:t>Think of your poster as telling a story, it needs a beginning (group, title, authors, abstract/intro), Middle (background, method), End (results, conclusion)</a:t>
            </a:r>
          </a:p>
          <a:p>
            <a:endParaRPr lang="en-GB" sz="4800" dirty="0"/>
          </a:p>
          <a:p>
            <a:r>
              <a:rPr lang="en-GB" sz="4800" dirty="0"/>
              <a:t>Useful links: </a:t>
            </a:r>
          </a:p>
          <a:p>
            <a:r>
              <a:rPr lang="en-GB" sz="4800" dirty="0"/>
              <a:t>Why not watch our guide here: </a:t>
            </a:r>
            <a:r>
              <a:rPr lang="en-GB" sz="4800" dirty="0">
                <a:hlinkClick r:id="rId8"/>
              </a:rPr>
              <a:t>https://www.youtube.com/watch?v=PwJu7H66T3Y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19864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MBL_powerpoint_template_final_V03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</a:spPr>
      <a:bodyPr lIns="0" tIns="0" rIns="0" bIns="0" anchor="t"/>
      <a:lstStyle>
        <a:defPPr algn="l" eaLnBrk="1" hangingPunct="1">
          <a:lnSpc>
            <a:spcPct val="120000"/>
          </a:lnSpc>
          <a:spcBef>
            <a:spcPct val="20000"/>
          </a:spcBef>
          <a:buClr>
            <a:srgbClr val="529A43"/>
          </a:buClr>
          <a:defRPr sz="2200" dirty="0" err="1">
            <a:solidFill>
              <a:schemeClr val="bg2"/>
            </a:solidFill>
            <a:latin typeface="+mn-lt"/>
            <a:ea typeface="ＭＳ Ｐゴシック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0000" tIns="90000" rIns="90000" bIns="90000" numCol="1" rtlCol="0" anchor="t" anchorCtr="0" compatLnSpc="1">
        <a:prstTxWarp prst="textNoShape">
          <a:avLst/>
        </a:prstTxWarp>
        <a:spAutoFit/>
      </a:bodyPr>
      <a:lstStyle>
        <a:defPPr algn="l">
          <a:defRPr sz="1400" kern="0" dirty="0" err="1" smtClean="0">
            <a:latin typeface="+mn-lt"/>
          </a:defRPr>
        </a:defPPr>
      </a:lstStyle>
    </a:txDef>
  </a:objectDefaults>
  <a:extraClrSchemeLst>
    <a:extraClrScheme>
      <a:clrScheme name="Leere Präsentation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DCDCDC"/>
        </a:lt1>
        <a:dk2>
          <a:srgbClr val="007E82"/>
        </a:dk2>
        <a:lt2>
          <a:srgbClr val="7D7D7D"/>
        </a:lt2>
        <a:accent1>
          <a:srgbClr val="72AD46"/>
        </a:accent1>
        <a:accent2>
          <a:srgbClr val="DF001A"/>
        </a:accent2>
        <a:accent3>
          <a:srgbClr val="EBEBEB"/>
        </a:accent3>
        <a:accent4>
          <a:srgbClr val="000000"/>
        </a:accent4>
        <a:accent5>
          <a:srgbClr val="BCD3B0"/>
        </a:accent5>
        <a:accent6>
          <a:srgbClr val="CA0016"/>
        </a:accent6>
        <a:hlink>
          <a:srgbClr val="007E82"/>
        </a:hlink>
        <a:folHlink>
          <a:srgbClr val="72AD4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7E82"/>
        </a:dk2>
        <a:lt2>
          <a:srgbClr val="7D7D7D"/>
        </a:lt2>
        <a:accent1>
          <a:srgbClr val="72AD46"/>
        </a:accent1>
        <a:accent2>
          <a:srgbClr val="DF001A"/>
        </a:accent2>
        <a:accent3>
          <a:srgbClr val="FFFFFF"/>
        </a:accent3>
        <a:accent4>
          <a:srgbClr val="000000"/>
        </a:accent4>
        <a:accent5>
          <a:srgbClr val="BCD3B0"/>
        </a:accent5>
        <a:accent6>
          <a:srgbClr val="CA0016"/>
        </a:accent6>
        <a:hlink>
          <a:srgbClr val="007E82"/>
        </a:hlink>
        <a:folHlink>
          <a:srgbClr val="72AD4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7E82"/>
        </a:dk2>
        <a:lt2>
          <a:srgbClr val="7D7D7D"/>
        </a:lt2>
        <a:accent1>
          <a:srgbClr val="72AD46"/>
        </a:accent1>
        <a:accent2>
          <a:srgbClr val="DF001A"/>
        </a:accent2>
        <a:accent3>
          <a:srgbClr val="FFFFFF"/>
        </a:accent3>
        <a:accent4>
          <a:srgbClr val="000000"/>
        </a:accent4>
        <a:accent5>
          <a:srgbClr val="BCD3B0"/>
        </a:accent5>
        <a:accent6>
          <a:srgbClr val="CA0016"/>
        </a:accent6>
        <a:hlink>
          <a:srgbClr val="D2E806"/>
        </a:hlink>
        <a:folHlink>
          <a:srgbClr val="72AD4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MBL_powerpoint_template_final_V03" id="{D414C04C-8EB3-42D4-A47B-F746D9190E9F}" vid="{1A25A4D4-3B30-40B3-81DB-8FE735FEBF5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421</Words>
  <Application>Microsoft Macintosh PowerPoint</Application>
  <PresentationFormat>Custom</PresentationFormat>
  <Paragraphs>90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ＭＳ Ｐゴシック</vt:lpstr>
      <vt:lpstr>Arial</vt:lpstr>
      <vt:lpstr>Franklin Gothic Book</vt:lpstr>
      <vt:lpstr>Franklin Gothic Book Regular</vt:lpstr>
      <vt:lpstr>Geneva</vt:lpstr>
      <vt:lpstr>Open Sans</vt:lpstr>
      <vt:lpstr>Open Sans SemiBold</vt:lpstr>
      <vt:lpstr>Times</vt:lpstr>
      <vt:lpstr>EMBL_powerpoint_template_final_V03</vt:lpstr>
      <vt:lpstr>PowerPoint Presentation</vt:lpstr>
    </vt:vector>
  </TitlesOfParts>
  <Manager/>
  <Company>s k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s k</dc:creator>
  <cp:keywords/>
  <dc:description/>
  <cp:lastModifiedBy>Microsoft Office User</cp:lastModifiedBy>
  <cp:revision>1375</cp:revision>
  <dcterms:created xsi:type="dcterms:W3CDTF">2010-02-04T09:26:14Z</dcterms:created>
  <dcterms:modified xsi:type="dcterms:W3CDTF">2020-02-10T10:32:19Z</dcterms:modified>
  <cp:category/>
</cp:coreProperties>
</file>